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4" r:id="rId1"/>
    <p:sldMasterId id="2147483655" r:id="rId2"/>
  </p:sldMasterIdLst>
  <p:notesMasterIdLst>
    <p:notesMasterId r:id="rId36"/>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87" r:id="rId15"/>
    <p:sldId id="288" r:id="rId16"/>
    <p:sldId id="268" r:id="rId17"/>
    <p:sldId id="269" r:id="rId18"/>
    <p:sldId id="270" r:id="rId19"/>
    <p:sldId id="271"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72" r:id="rId34"/>
    <p:sldId id="286" r:id="rId35"/>
  </p:sldIdLst>
  <p:sldSz cx="9144000" cy="5143500" type="screen16x9"/>
  <p:notesSz cx="6858000" cy="9144000"/>
  <p:embeddedFontLst>
    <p:embeddedFont>
      <p:font typeface="Barlow" panose="00000500000000000000" pitchFamily="2" charset="0"/>
      <p:regular r:id="rId37"/>
      <p:bold r:id="rId38"/>
      <p:italic r:id="rId39"/>
      <p:boldItalic r:id="rId40"/>
    </p:embeddedFont>
    <p:embeddedFont>
      <p:font typeface="Barlow Light" panose="00000400000000000000" pitchFamily="2" charset="0"/>
      <p:regular r:id="rId41"/>
      <p:bold r:id="rId42"/>
      <p:italic r:id="rId43"/>
      <p:boldItalic r:id="rId44"/>
    </p:embeddedFont>
    <p:embeddedFont>
      <p:font typeface="Calibri" panose="020F0502020204030204" pitchFamily="34" charset="0"/>
      <p:regular r:id="rId45"/>
      <p:bold r:id="rId46"/>
      <p:italic r:id="rId47"/>
      <p:boldItalic r:id="rId48"/>
    </p:embeddedFont>
    <p:embeddedFont>
      <p:font typeface="Raleway" pitchFamily="2" charset="0"/>
      <p:regular r:id="rId49"/>
      <p:bold r:id="rId50"/>
      <p:italic r:id="rId51"/>
      <p:boldItalic r:id="rId52"/>
    </p:embeddedFont>
    <p:embeddedFont>
      <p:font typeface="Raleway Medium" pitchFamily="2" charset="0"/>
      <p:regular r:id="rId53"/>
      <p:bold r:id="rId54"/>
      <p:italic r:id="rId55"/>
      <p:boldItalic r:id="rId56"/>
    </p:embeddedFont>
    <p:embeddedFont>
      <p:font typeface="Raleway SemiBold" pitchFamily="2" charset="0"/>
      <p:regular r:id="rId57"/>
      <p:bold r:id="rId58"/>
      <p:italic r:id="rId59"/>
      <p:boldItalic r:id="rId6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773E3E8-B773-4E44-8D36-DC3263F4FFFA}">
  <a:tblStyle styleId="{2773E3E8-B773-4E44-8D36-DC3263F4FFFA}" styleName="Table_0">
    <a:wholeTbl>
      <a:tcTxStyle b="off" i="off">
        <a:font>
          <a:latin typeface="Arial"/>
          <a:ea typeface="Arial"/>
          <a:cs typeface="Arial"/>
        </a:font>
        <a:schemeClr val="dk1"/>
      </a:tcTxStyle>
      <a:tcStyle>
        <a:tcBdr>
          <a:left>
            <a:ln w="9525" cap="flat" cmpd="sng">
              <a:solidFill>
                <a:schemeClr val="accent2"/>
              </a:solidFill>
              <a:prstDash val="solid"/>
              <a:round/>
              <a:headEnd type="none" w="sm" len="sm"/>
              <a:tailEnd type="none" w="sm" len="sm"/>
            </a:ln>
          </a:left>
          <a:right>
            <a:ln w="9525" cap="flat" cmpd="sng">
              <a:solidFill>
                <a:schemeClr val="accent2"/>
              </a:solidFill>
              <a:prstDash val="solid"/>
              <a:round/>
              <a:headEnd type="none" w="sm" len="sm"/>
              <a:tailEnd type="none" w="sm" len="sm"/>
            </a:ln>
          </a:right>
          <a:top>
            <a:ln w="9525" cap="flat" cmpd="sng">
              <a:solidFill>
                <a:schemeClr val="accent2"/>
              </a:solidFill>
              <a:prstDash val="solid"/>
              <a:round/>
              <a:headEnd type="none" w="sm" len="sm"/>
              <a:tailEnd type="none" w="sm" len="sm"/>
            </a:ln>
          </a:top>
          <a:bottom>
            <a:ln w="9525" cap="flat" cmpd="sng">
              <a:solidFill>
                <a:schemeClr val="accent2"/>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alpha val="0"/>
            </a:srgbClr>
          </a:solidFill>
        </a:fill>
      </a:tcStyle>
    </a:wholeTbl>
    <a:band1H>
      <a:tcTxStyle/>
      <a:tcStyle>
        <a:tcBdr>
          <a:top>
            <a:ln w="9525" cap="flat" cmpd="sng">
              <a:solidFill>
                <a:schemeClr val="accent2"/>
              </a:solidFill>
              <a:prstDash val="solid"/>
              <a:round/>
              <a:headEnd type="none" w="sm" len="sm"/>
              <a:tailEnd type="none" w="sm" len="sm"/>
            </a:ln>
          </a:top>
          <a:bottom>
            <a:ln w="9525" cap="flat" cmpd="sng">
              <a:solidFill>
                <a:schemeClr val="accent2"/>
              </a:solidFill>
              <a:prstDash val="solid"/>
              <a:round/>
              <a:headEnd type="none" w="sm" len="sm"/>
              <a:tailEnd type="none" w="sm" len="sm"/>
            </a:ln>
          </a:bottom>
        </a:tcBdr>
      </a:tcStyle>
    </a:band1H>
    <a:band2H>
      <a:tcTxStyle/>
      <a:tcStyle>
        <a:tcBdr/>
      </a:tcStyle>
    </a:band2H>
    <a:band1V>
      <a:tcTxStyle/>
      <a:tcStyle>
        <a:tcBdr>
          <a:left>
            <a:ln w="9525" cap="flat" cmpd="sng">
              <a:solidFill>
                <a:schemeClr val="accent2"/>
              </a:solidFill>
              <a:prstDash val="solid"/>
              <a:round/>
              <a:headEnd type="none" w="sm" len="sm"/>
              <a:tailEnd type="none" w="sm" len="sm"/>
            </a:ln>
          </a:left>
          <a:right>
            <a:ln w="9525" cap="flat" cmpd="sng">
              <a:solidFill>
                <a:schemeClr val="accent2"/>
              </a:solidFill>
              <a:prstDash val="solid"/>
              <a:round/>
              <a:headEnd type="none" w="sm" len="sm"/>
              <a:tailEnd type="none" w="sm" len="sm"/>
            </a:ln>
          </a:right>
        </a:tcBdr>
      </a:tcStyle>
    </a:band1V>
    <a:band2V>
      <a:tcTxStyle/>
      <a:tcStyle>
        <a:tcBdr>
          <a:left>
            <a:ln w="9525" cap="flat" cmpd="sng">
              <a:solidFill>
                <a:schemeClr val="accent2"/>
              </a:solidFill>
              <a:prstDash val="solid"/>
              <a:round/>
              <a:headEnd type="none" w="sm" len="sm"/>
              <a:tailEnd type="none" w="sm" len="sm"/>
            </a:ln>
          </a:left>
          <a:right>
            <a:ln w="9525" cap="flat" cmpd="sng">
              <a:solidFill>
                <a:schemeClr val="accent2"/>
              </a:solidFill>
              <a:prstDash val="solid"/>
              <a:round/>
              <a:headEnd type="none" w="sm" len="sm"/>
              <a:tailEnd type="none" w="sm" len="sm"/>
            </a:ln>
          </a:right>
        </a:tcBdr>
      </a:tcStyle>
    </a:band2V>
    <a:lastCol>
      <a:tcTxStyle b="on" i="off"/>
      <a:tcStyle>
        <a:tcBdr/>
      </a:tcStyle>
    </a:lastCol>
    <a:firstCol>
      <a:tcTxStyle b="on" i="off"/>
      <a:tcStyle>
        <a:tcBdr/>
      </a:tcStyle>
    </a:firstCol>
    <a:lastRow>
      <a:tcTxStyle b="on" i="off"/>
      <a:tcStyle>
        <a:tcBdr>
          <a:top>
            <a:ln w="50800" cap="flat" cmpd="sng">
              <a:solidFill>
                <a:schemeClr val="accent2"/>
              </a:solidFill>
              <a:prstDash val="solid"/>
              <a:round/>
              <a:headEnd type="none" w="sm" len="sm"/>
              <a:tailEnd type="none" w="sm" len="sm"/>
            </a:ln>
          </a:top>
        </a:tcBdr>
      </a:tcStyle>
    </a:lastRow>
    <a:seCell>
      <a:tcTxStyle/>
      <a:tcStyle>
        <a:tcBdr/>
      </a:tcStyle>
    </a:seCell>
    <a:swCell>
      <a:tcTxStyle/>
      <a:tcStyle>
        <a:tcBdr/>
      </a:tcStyle>
    </a:swCell>
    <a:firstRow>
      <a:tcTxStyle b="on" i="off">
        <a:font>
          <a:latin typeface="Arial"/>
          <a:ea typeface="Arial"/>
          <a:cs typeface="Arial"/>
        </a:font>
        <a:schemeClr val="lt1"/>
      </a:tcTxStyle>
      <a:tcStyle>
        <a:tcBdr/>
        <a:fill>
          <a:solidFill>
            <a:schemeClr val="accent2"/>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6357" autoAdjust="0"/>
  </p:normalViewPr>
  <p:slideViewPr>
    <p:cSldViewPr snapToGrid="0">
      <p:cViewPr varScale="1">
        <p:scale>
          <a:sx n="162" d="100"/>
          <a:sy n="162" d="100"/>
        </p:scale>
        <p:origin x="114" y="18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3.fntdata"/><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font" Target="fonts/font6.fntdata"/><Relationship Id="rId47" Type="http://schemas.openxmlformats.org/officeDocument/2006/relationships/font" Target="fonts/font11.fntdata"/><Relationship Id="rId50" Type="http://schemas.openxmlformats.org/officeDocument/2006/relationships/font" Target="fonts/font14.fntdata"/><Relationship Id="rId55" Type="http://schemas.openxmlformats.org/officeDocument/2006/relationships/font" Target="fonts/font19.fntdata"/><Relationship Id="rId63"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font" Target="fonts/font1.fntdata"/><Relationship Id="rId40" Type="http://schemas.openxmlformats.org/officeDocument/2006/relationships/font" Target="fonts/font4.fntdata"/><Relationship Id="rId45" Type="http://schemas.openxmlformats.org/officeDocument/2006/relationships/font" Target="fonts/font9.fntdata"/><Relationship Id="rId53" Type="http://schemas.openxmlformats.org/officeDocument/2006/relationships/font" Target="fonts/font17.fntdata"/><Relationship Id="rId58" Type="http://schemas.openxmlformats.org/officeDocument/2006/relationships/font" Target="fonts/font22.fntdata"/><Relationship Id="rId5" Type="http://schemas.openxmlformats.org/officeDocument/2006/relationships/slide" Target="slides/slide3.xml"/><Relationship Id="rId61" Type="http://schemas.openxmlformats.org/officeDocument/2006/relationships/presProps" Target="presProp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font" Target="fonts/font7.fntdata"/><Relationship Id="rId48" Type="http://schemas.openxmlformats.org/officeDocument/2006/relationships/font" Target="fonts/font12.fntdata"/><Relationship Id="rId56" Type="http://schemas.openxmlformats.org/officeDocument/2006/relationships/font" Target="fonts/font20.fntdata"/><Relationship Id="rId64"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font" Target="fonts/font15.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font" Target="fonts/font2.fntdata"/><Relationship Id="rId46" Type="http://schemas.openxmlformats.org/officeDocument/2006/relationships/font" Target="fonts/font10.fntdata"/><Relationship Id="rId59" Type="http://schemas.openxmlformats.org/officeDocument/2006/relationships/font" Target="fonts/font23.fntdata"/><Relationship Id="rId20" Type="http://schemas.openxmlformats.org/officeDocument/2006/relationships/slide" Target="slides/slide18.xml"/><Relationship Id="rId41" Type="http://schemas.openxmlformats.org/officeDocument/2006/relationships/font" Target="fonts/font5.fntdata"/><Relationship Id="rId54" Type="http://schemas.openxmlformats.org/officeDocument/2006/relationships/font" Target="fonts/font18.fntdata"/><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notesMaster" Target="notesMasters/notesMaster1.xml"/><Relationship Id="rId49" Type="http://schemas.openxmlformats.org/officeDocument/2006/relationships/font" Target="fonts/font13.fntdata"/><Relationship Id="rId57" Type="http://schemas.openxmlformats.org/officeDocument/2006/relationships/font" Target="fonts/font21.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font" Target="fonts/font8.fntdata"/><Relationship Id="rId52" Type="http://schemas.openxmlformats.org/officeDocument/2006/relationships/font" Target="fonts/font16.fntdata"/><Relationship Id="rId60" Type="http://schemas.openxmlformats.org/officeDocument/2006/relationships/font" Target="fonts/font24.fntdata"/><Relationship Id="rId4" Type="http://schemas.openxmlformats.org/officeDocument/2006/relationships/slide" Target="slides/slide2.xml"/><Relationship Id="rId9"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1pPr>
            <a:lvl2pPr marL="914400" marR="0" lvl="1"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literarydevices.net/to-my-mother/" TargetMode="External"/><Relationship Id="rId2" Type="http://schemas.openxmlformats.org/officeDocument/2006/relationships/slide" Target="../slides/slide18.xml"/><Relationship Id="rId1" Type="http://schemas.openxmlformats.org/officeDocument/2006/relationships/notesMaster" Target="../notesMasters/notesMaster1.xml"/><Relationship Id="rId6" Type="http://schemas.openxmlformats.org/officeDocument/2006/relationships/hyperlink" Target="https://literarydevices.net/the-mother/" TargetMode="External"/><Relationship Id="rId5" Type="http://schemas.openxmlformats.org/officeDocument/2006/relationships/hyperlink" Target="https://literarydevices.net/my-mother/" TargetMode="External"/><Relationship Id="rId4" Type="http://schemas.openxmlformats.org/officeDocument/2006/relationships/hyperlink" Target="https://literarydevices.net/setting/" TargetMode="Externa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www.linuxfordevices.com/tutorials/linux/ls-command-linux-unix"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
        <p:cNvGrpSpPr/>
        <p:nvPr/>
      </p:nvGrpSpPr>
      <p:grpSpPr>
        <a:xfrm>
          <a:off x="0" y="0"/>
          <a:ext cx="0" cy="0"/>
          <a:chOff x="0" y="0"/>
          <a:chExt cx="0" cy="0"/>
        </a:xfrm>
      </p:grpSpPr>
      <p:sp>
        <p:nvSpPr>
          <p:cNvPr id="41" name="Google Shape;41;g70da2db49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 name="Google Shape;42;g70da2db490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e38663464f_0_291: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e38663464f_0_2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to create an em</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e38663464f_0_331: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e38663464f_0_3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e38663464f_0_371: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e38663464f_0_3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e38663464f_0_4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e38663464f_0_4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e38663464f_0_4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e38663464f_0_4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e38663464f_0_4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e38663464f_0_4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more</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e3c416e6c3_1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 name="Google Shape;171;ge3c416e6c3_1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more</a:t>
            </a:r>
            <a:endParaRPr/>
          </a:p>
          <a:p>
            <a:pPr marL="0" lvl="0" indent="0" algn="l" rtl="0">
              <a:spcBef>
                <a:spcPts val="0"/>
              </a:spcBef>
              <a:spcAft>
                <a:spcPts val="0"/>
              </a:spcAft>
              <a:buNone/>
            </a:pPr>
            <a:r>
              <a:rPr lang="en-US" u="sng">
                <a:solidFill>
                  <a:schemeClr val="hlink"/>
                </a:solidFill>
                <a:hlinkClick r:id="rId3"/>
              </a:rPr>
              <a:t>https://literarydevices.net/to-my-mother/</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US" sz="1350">
                <a:solidFill>
                  <a:srgbClr val="666666"/>
                </a:solidFill>
                <a:highlight>
                  <a:srgbClr val="EEEEFF"/>
                </a:highlight>
              </a:rPr>
              <a:t>Because I feel that, in the Heavens above,</a:t>
            </a:r>
            <a:endParaRPr sz="1350">
              <a:solidFill>
                <a:srgbClr val="666666"/>
              </a:solidFill>
              <a:highlight>
                <a:srgbClr val="EEEEFF"/>
              </a:highlight>
            </a:endParaRPr>
          </a:p>
          <a:p>
            <a:pPr marL="0" lvl="0" indent="0" algn="l" rtl="0">
              <a:spcBef>
                <a:spcPts val="0"/>
              </a:spcBef>
              <a:spcAft>
                <a:spcPts val="0"/>
              </a:spcAft>
              <a:buClr>
                <a:schemeClr val="dk1"/>
              </a:buClr>
              <a:buSzPts val="1100"/>
              <a:buFont typeface="Arial"/>
              <a:buNone/>
            </a:pPr>
            <a:r>
              <a:rPr lang="en-US" sz="1350">
                <a:solidFill>
                  <a:srgbClr val="666666"/>
                </a:solidFill>
                <a:highlight>
                  <a:srgbClr val="EEEEFF"/>
                </a:highlight>
              </a:rPr>
              <a:t>The angels, whispering to one another,</a:t>
            </a:r>
            <a:endParaRPr sz="1350">
              <a:solidFill>
                <a:srgbClr val="666666"/>
              </a:solidFill>
              <a:highlight>
                <a:srgbClr val="EEEEFF"/>
              </a:highlight>
            </a:endParaRPr>
          </a:p>
          <a:p>
            <a:pPr marL="0" lvl="0" indent="0" algn="l" rtl="0">
              <a:spcBef>
                <a:spcPts val="0"/>
              </a:spcBef>
              <a:spcAft>
                <a:spcPts val="0"/>
              </a:spcAft>
              <a:buClr>
                <a:schemeClr val="dk1"/>
              </a:buClr>
              <a:buSzPts val="1100"/>
              <a:buFont typeface="Arial"/>
              <a:buNone/>
            </a:pPr>
            <a:r>
              <a:rPr lang="en-US" sz="1350">
                <a:solidFill>
                  <a:srgbClr val="666666"/>
                </a:solidFill>
                <a:highlight>
                  <a:srgbClr val="EEEEFF"/>
                </a:highlight>
              </a:rPr>
              <a:t>Can find, among their burning terms of love,</a:t>
            </a:r>
            <a:endParaRPr sz="1350">
              <a:solidFill>
                <a:srgbClr val="666666"/>
              </a:solidFill>
              <a:highlight>
                <a:srgbClr val="EEEEFF"/>
              </a:highlight>
            </a:endParaRPr>
          </a:p>
          <a:p>
            <a:pPr marL="0" lvl="0" indent="0" algn="l" rtl="0">
              <a:spcBef>
                <a:spcPts val="0"/>
              </a:spcBef>
              <a:spcAft>
                <a:spcPts val="0"/>
              </a:spcAft>
              <a:buClr>
                <a:schemeClr val="dk1"/>
              </a:buClr>
              <a:buSzPts val="1100"/>
              <a:buFont typeface="Arial"/>
              <a:buNone/>
            </a:pPr>
            <a:r>
              <a:rPr lang="en-US" sz="1350">
                <a:solidFill>
                  <a:srgbClr val="666666"/>
                </a:solidFill>
                <a:highlight>
                  <a:srgbClr val="EEEEFF"/>
                </a:highlight>
              </a:rPr>
              <a:t>None so devotional as that of “Mother,”</a:t>
            </a:r>
            <a:endParaRPr sz="1350">
              <a:solidFill>
                <a:srgbClr val="666666"/>
              </a:solidFill>
              <a:highlight>
                <a:srgbClr val="EEEEFF"/>
              </a:highlight>
            </a:endParaRPr>
          </a:p>
          <a:p>
            <a:pPr marL="0" lvl="0" indent="0" algn="l" rtl="0">
              <a:spcBef>
                <a:spcPts val="0"/>
              </a:spcBef>
              <a:spcAft>
                <a:spcPts val="0"/>
              </a:spcAft>
              <a:buClr>
                <a:schemeClr val="dk1"/>
              </a:buClr>
              <a:buSzPts val="1100"/>
              <a:buFont typeface="Arial"/>
              <a:buNone/>
            </a:pPr>
            <a:r>
              <a:rPr lang="en-US" sz="1350">
                <a:solidFill>
                  <a:srgbClr val="666666"/>
                </a:solidFill>
                <a:highlight>
                  <a:srgbClr val="EEEEFF"/>
                </a:highlight>
              </a:rPr>
              <a:t>Therefore by that dear name I long have called you—</a:t>
            </a:r>
            <a:endParaRPr sz="1350">
              <a:solidFill>
                <a:srgbClr val="666666"/>
              </a:solidFill>
              <a:highlight>
                <a:srgbClr val="EEEEFF"/>
              </a:highlight>
            </a:endParaRPr>
          </a:p>
          <a:p>
            <a:pPr marL="0" lvl="0" indent="0" algn="l" rtl="0">
              <a:spcBef>
                <a:spcPts val="0"/>
              </a:spcBef>
              <a:spcAft>
                <a:spcPts val="0"/>
              </a:spcAft>
              <a:buClr>
                <a:schemeClr val="dk1"/>
              </a:buClr>
              <a:buSzPts val="1100"/>
              <a:buFont typeface="Arial"/>
              <a:buNone/>
            </a:pPr>
            <a:r>
              <a:rPr lang="en-US" sz="1350">
                <a:solidFill>
                  <a:srgbClr val="666666"/>
                </a:solidFill>
                <a:highlight>
                  <a:srgbClr val="EEEEFF"/>
                </a:highlight>
              </a:rPr>
              <a:t>You who are more than mother unto me,</a:t>
            </a:r>
            <a:endParaRPr sz="1350">
              <a:solidFill>
                <a:srgbClr val="666666"/>
              </a:solidFill>
              <a:highlight>
                <a:srgbClr val="EEEEFF"/>
              </a:highlight>
            </a:endParaRPr>
          </a:p>
          <a:p>
            <a:pPr marL="0" lvl="0" indent="0" algn="l" rtl="0">
              <a:spcBef>
                <a:spcPts val="0"/>
              </a:spcBef>
              <a:spcAft>
                <a:spcPts val="0"/>
              </a:spcAft>
              <a:buClr>
                <a:schemeClr val="dk1"/>
              </a:buClr>
              <a:buSzPts val="1100"/>
              <a:buFont typeface="Arial"/>
              <a:buNone/>
            </a:pPr>
            <a:r>
              <a:rPr lang="en-US" sz="1350">
                <a:solidFill>
                  <a:srgbClr val="666666"/>
                </a:solidFill>
                <a:highlight>
                  <a:srgbClr val="EEEEFF"/>
                </a:highlight>
              </a:rPr>
              <a:t>And fill my heart of hearts, where Death installed you</a:t>
            </a:r>
            <a:endParaRPr sz="1350">
              <a:solidFill>
                <a:srgbClr val="666666"/>
              </a:solidFill>
              <a:highlight>
                <a:srgbClr val="EEEEFF"/>
              </a:highlight>
            </a:endParaRPr>
          </a:p>
          <a:p>
            <a:pPr marL="0" lvl="0" indent="0" algn="l" rtl="0">
              <a:spcBef>
                <a:spcPts val="0"/>
              </a:spcBef>
              <a:spcAft>
                <a:spcPts val="0"/>
              </a:spcAft>
              <a:buClr>
                <a:schemeClr val="dk1"/>
              </a:buClr>
              <a:buSzPts val="1100"/>
              <a:buFont typeface="Arial"/>
              <a:buNone/>
            </a:pPr>
            <a:r>
              <a:rPr lang="en-US" sz="1350">
                <a:solidFill>
                  <a:srgbClr val="666666"/>
                </a:solidFill>
                <a:highlight>
                  <a:srgbClr val="EEEEFF"/>
                </a:highlight>
              </a:rPr>
              <a:t>In </a:t>
            </a:r>
            <a:r>
              <a:rPr lang="en-US" sz="1350">
                <a:solidFill>
                  <a:srgbClr val="3D97C2"/>
                </a:solidFill>
                <a:highlight>
                  <a:srgbClr val="EEEEFF"/>
                </a:highlight>
                <a:uFill>
                  <a:noFill/>
                </a:uFill>
                <a:hlinkClick r:id="rId4">
                  <a:extLst>
                    <a:ext uri="{A12FA001-AC4F-418D-AE19-62706E023703}">
                      <ahyp:hlinkClr xmlns:ahyp="http://schemas.microsoft.com/office/drawing/2018/hyperlinkcolor" val="tx"/>
                    </a:ext>
                  </a:extLst>
                </a:hlinkClick>
              </a:rPr>
              <a:t>setting</a:t>
            </a:r>
            <a:r>
              <a:rPr lang="en-US" sz="1350">
                <a:solidFill>
                  <a:srgbClr val="666666"/>
                </a:solidFill>
                <a:highlight>
                  <a:srgbClr val="EEEEFF"/>
                </a:highlight>
              </a:rPr>
              <a:t> my Virginia’s spirit free.</a:t>
            </a:r>
            <a:endParaRPr sz="1350">
              <a:solidFill>
                <a:srgbClr val="666666"/>
              </a:solidFill>
              <a:highlight>
                <a:srgbClr val="EEEEFF"/>
              </a:highlight>
            </a:endParaRPr>
          </a:p>
          <a:p>
            <a:pPr marL="0" lvl="0" indent="0" algn="l" rtl="0">
              <a:spcBef>
                <a:spcPts val="0"/>
              </a:spcBef>
              <a:spcAft>
                <a:spcPts val="0"/>
              </a:spcAft>
              <a:buClr>
                <a:schemeClr val="dk1"/>
              </a:buClr>
              <a:buSzPts val="1100"/>
              <a:buFont typeface="Arial"/>
              <a:buNone/>
            </a:pPr>
            <a:r>
              <a:rPr lang="en-US" sz="1350">
                <a:solidFill>
                  <a:srgbClr val="3D97C2"/>
                </a:solidFill>
                <a:highlight>
                  <a:srgbClr val="EEEEFF"/>
                </a:highlight>
                <a:uFill>
                  <a:noFill/>
                </a:uFill>
                <a:hlinkClick r:id="rId5">
                  <a:extLst>
                    <a:ext uri="{A12FA001-AC4F-418D-AE19-62706E023703}">
                      <ahyp:hlinkClr xmlns:ahyp="http://schemas.microsoft.com/office/drawing/2018/hyperlinkcolor" val="tx"/>
                    </a:ext>
                  </a:extLst>
                </a:hlinkClick>
              </a:rPr>
              <a:t>My mother</a:t>
            </a:r>
            <a:r>
              <a:rPr lang="en-US" sz="1350">
                <a:solidFill>
                  <a:srgbClr val="666666"/>
                </a:solidFill>
                <a:highlight>
                  <a:srgbClr val="EEEEFF"/>
                </a:highlight>
              </a:rPr>
              <a:t>—my own mother, who died early,</a:t>
            </a:r>
            <a:endParaRPr sz="1350">
              <a:solidFill>
                <a:srgbClr val="666666"/>
              </a:solidFill>
              <a:highlight>
                <a:srgbClr val="EEEEFF"/>
              </a:highlight>
            </a:endParaRPr>
          </a:p>
          <a:p>
            <a:pPr marL="0" lvl="0" indent="0" algn="l" rtl="0">
              <a:spcBef>
                <a:spcPts val="0"/>
              </a:spcBef>
              <a:spcAft>
                <a:spcPts val="0"/>
              </a:spcAft>
              <a:buClr>
                <a:schemeClr val="dk1"/>
              </a:buClr>
              <a:buSzPts val="1100"/>
              <a:buFont typeface="Arial"/>
              <a:buNone/>
            </a:pPr>
            <a:r>
              <a:rPr lang="en-US" sz="1350">
                <a:solidFill>
                  <a:srgbClr val="666666"/>
                </a:solidFill>
                <a:highlight>
                  <a:srgbClr val="EEEEFF"/>
                </a:highlight>
              </a:rPr>
              <a:t>Was but </a:t>
            </a:r>
            <a:r>
              <a:rPr lang="en-US" sz="1350">
                <a:solidFill>
                  <a:srgbClr val="3D97C2"/>
                </a:solidFill>
                <a:highlight>
                  <a:srgbClr val="EEEEFF"/>
                </a:highlight>
                <a:uFill>
                  <a:noFill/>
                </a:uFill>
                <a:hlinkClick r:id="rId6">
                  <a:extLst>
                    <a:ext uri="{A12FA001-AC4F-418D-AE19-62706E023703}">
                      <ahyp:hlinkClr xmlns:ahyp="http://schemas.microsoft.com/office/drawing/2018/hyperlinkcolor" val="tx"/>
                    </a:ext>
                  </a:extLst>
                </a:hlinkClick>
              </a:rPr>
              <a:t>the mother</a:t>
            </a:r>
            <a:r>
              <a:rPr lang="en-US" sz="1350">
                <a:solidFill>
                  <a:srgbClr val="666666"/>
                </a:solidFill>
                <a:highlight>
                  <a:srgbClr val="EEEEFF"/>
                </a:highlight>
              </a:rPr>
              <a:t> of myself; but you</a:t>
            </a:r>
            <a:endParaRPr sz="1350">
              <a:solidFill>
                <a:srgbClr val="666666"/>
              </a:solidFill>
              <a:highlight>
                <a:srgbClr val="EEEEFF"/>
              </a:highlight>
            </a:endParaRPr>
          </a:p>
          <a:p>
            <a:pPr marL="0" lvl="0" indent="0" algn="l" rtl="0">
              <a:spcBef>
                <a:spcPts val="0"/>
              </a:spcBef>
              <a:spcAft>
                <a:spcPts val="0"/>
              </a:spcAft>
              <a:buClr>
                <a:schemeClr val="dk1"/>
              </a:buClr>
              <a:buSzPts val="1100"/>
              <a:buFont typeface="Arial"/>
              <a:buNone/>
            </a:pPr>
            <a:r>
              <a:rPr lang="en-US" sz="1350">
                <a:solidFill>
                  <a:srgbClr val="666666"/>
                </a:solidFill>
                <a:highlight>
                  <a:srgbClr val="EEEEFF"/>
                </a:highlight>
              </a:rPr>
              <a:t>Are mother to the one I loved so dearly,</a:t>
            </a:r>
            <a:endParaRPr sz="1350">
              <a:solidFill>
                <a:srgbClr val="666666"/>
              </a:solidFill>
              <a:highlight>
                <a:srgbClr val="EEEEFF"/>
              </a:highlight>
            </a:endParaRPr>
          </a:p>
          <a:p>
            <a:pPr marL="0" lvl="0" indent="0" algn="l" rtl="0">
              <a:spcBef>
                <a:spcPts val="0"/>
              </a:spcBef>
              <a:spcAft>
                <a:spcPts val="0"/>
              </a:spcAft>
              <a:buClr>
                <a:schemeClr val="dk1"/>
              </a:buClr>
              <a:buSzPts val="1100"/>
              <a:buFont typeface="Arial"/>
              <a:buNone/>
            </a:pPr>
            <a:r>
              <a:rPr lang="en-US" sz="1350">
                <a:solidFill>
                  <a:srgbClr val="666666"/>
                </a:solidFill>
                <a:highlight>
                  <a:srgbClr val="EEEEFF"/>
                </a:highlight>
              </a:rPr>
              <a:t>And thus are dearer than the mother I knew</a:t>
            </a:r>
            <a:endParaRPr sz="1350">
              <a:solidFill>
                <a:srgbClr val="666666"/>
              </a:solidFill>
              <a:highlight>
                <a:srgbClr val="EEEEFF"/>
              </a:highlight>
            </a:endParaRPr>
          </a:p>
          <a:p>
            <a:pPr marL="0" lvl="0" indent="0" algn="l" rtl="0">
              <a:spcBef>
                <a:spcPts val="0"/>
              </a:spcBef>
              <a:spcAft>
                <a:spcPts val="0"/>
              </a:spcAft>
              <a:buClr>
                <a:schemeClr val="dk1"/>
              </a:buClr>
              <a:buSzPts val="1100"/>
              <a:buFont typeface="Arial"/>
              <a:buNone/>
            </a:pPr>
            <a:r>
              <a:rPr lang="en-US" sz="1350">
                <a:solidFill>
                  <a:srgbClr val="666666"/>
                </a:solidFill>
                <a:highlight>
                  <a:srgbClr val="EEEEFF"/>
                </a:highlight>
              </a:rPr>
              <a:t>By that infinity with which my wife</a:t>
            </a:r>
            <a:endParaRPr sz="1350">
              <a:solidFill>
                <a:srgbClr val="666666"/>
              </a:solidFill>
              <a:highlight>
                <a:srgbClr val="EEEEFF"/>
              </a:highlight>
            </a:endParaRPr>
          </a:p>
          <a:p>
            <a:pPr marL="0" lvl="0" indent="0" algn="l" rtl="0">
              <a:spcBef>
                <a:spcPts val="0"/>
              </a:spcBef>
              <a:spcAft>
                <a:spcPts val="0"/>
              </a:spcAft>
              <a:buNone/>
            </a:pPr>
            <a:r>
              <a:rPr lang="en-US" sz="1350">
                <a:solidFill>
                  <a:srgbClr val="666666"/>
                </a:solidFill>
                <a:highlight>
                  <a:srgbClr val="EEEEFF"/>
                </a:highlight>
              </a:rPr>
              <a:t>Was dearer to my soul than its soul-life.</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e38663464f_0_5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8" name="Google Shape;188;ge38663464f_0_54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US" sz="1300">
                <a:solidFill>
                  <a:srgbClr val="0A0C10"/>
                </a:solidFill>
                <a:highlight>
                  <a:srgbClr val="FFFFFF"/>
                </a:highlight>
              </a:rPr>
              <a:t>Hidden files in Linux are the files that are not listed when the user runs </a:t>
            </a:r>
            <a:r>
              <a:rPr lang="en-US" sz="1300" b="1">
                <a:solidFill>
                  <a:schemeClr val="hlink"/>
                </a:solidFill>
                <a:highlight>
                  <a:srgbClr val="FFFFFF"/>
                </a:highlight>
                <a:uFill>
                  <a:noFill/>
                </a:uFill>
                <a:hlinkClick r:id="rId3"/>
              </a:rPr>
              <a:t>ls</a:t>
            </a:r>
            <a:r>
              <a:rPr lang="en-US" sz="1300">
                <a:solidFill>
                  <a:schemeClr val="hlink"/>
                </a:solidFill>
                <a:highlight>
                  <a:srgbClr val="FFFFFF"/>
                </a:highlight>
                <a:uFill>
                  <a:noFill/>
                </a:uFill>
                <a:hlinkClick r:id="rId3"/>
              </a:rPr>
              <a:t> command</a:t>
            </a:r>
            <a:r>
              <a:rPr lang="en-US" sz="1300">
                <a:solidFill>
                  <a:srgbClr val="0A0C10"/>
                </a:solidFill>
                <a:highlight>
                  <a:srgbClr val="FFFFFF"/>
                </a:highlight>
              </a:rPr>
              <a:t>. The name of a hidden file starts with a. dot(.) In Linux, not only files, but directories can be hidden as well. Files are hidden in Linux for many reasons. One of them is to make sure that users don’t accidentally modify the contents of these files. Another could be to prevent the accidental deletion of these files. On shared systems files could be hidden for privacy issues.</a:t>
            </a:r>
            <a:endParaRPr sz="130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e38663464f_0_5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8" name="Google Shape;198;ge38663464f_0_54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US"/>
              <a:t>PATHS</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e38663464f_0_6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5" name="Google Shape;205;ge38663464f_0_65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
        <p:cNvGrpSpPr/>
        <p:nvPr/>
      </p:nvGrpSpPr>
      <p:grpSpPr>
        <a:xfrm>
          <a:off x="0" y="0"/>
          <a:ext cx="0" cy="0"/>
          <a:chOff x="0" y="0"/>
          <a:chExt cx="0" cy="0"/>
        </a:xfrm>
      </p:grpSpPr>
      <p:sp>
        <p:nvSpPr>
          <p:cNvPr id="47" name="Google Shape;47;ge38663464f_0_0: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 name="Google Shape;48;ge38663464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200"/>
              <a:t>When we look deeply at the command prompt we see some details about our environment. For example, here, user refers to the current logged on user. And host name is generally the machine being used. Then, the current directory, where the user is working on and lastly user type, </a:t>
            </a:r>
            <a:endParaRPr sz="1200"/>
          </a:p>
          <a:p>
            <a:pPr marL="0" lvl="0" indent="0" algn="l" rtl="0">
              <a:spcBef>
                <a:spcPts val="0"/>
              </a:spcBef>
              <a:spcAft>
                <a:spcPts val="0"/>
              </a:spcAft>
              <a:buNone/>
            </a:pPr>
            <a:r>
              <a:rPr lang="en-US" sz="1200"/>
              <a:t>which is a $ sign means the current user is a normal user without extra privilages.</a:t>
            </a:r>
            <a:endParaRPr sz="120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e38663464f_0_6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2" name="Google Shape;212;ge38663464f_0_66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e38663464f_0_6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9" name="Google Shape;219;ge38663464f_0_66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e38663464f_0_5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6" name="Google Shape;226;ge38663464f_0_55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US"/>
              <a:t>For this purposes there are many ways, I just want to show 2 of them  respectively ..</a:t>
            </a:r>
            <a:endParaRPr/>
          </a:p>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e38663464f_0_5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1" name="Google Shape;231;ge38663464f_0_55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e38663464f_0_5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8" name="Google Shape;238;ge38663464f_0_56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e38663464f_0_5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1" name="Google Shape;271;ge38663464f_0_59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e38663464f_0_6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0" name="Google Shape;290;ge38663464f_0_6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Font typeface="Arial"/>
              <a:buNone/>
            </a:pPr>
            <a:r>
              <a:rPr lang="en-US" sz="1400" b="1">
                <a:solidFill>
                  <a:srgbClr val="373A3C"/>
                </a:solidFill>
              </a:rPr>
              <a:t>NAME</a:t>
            </a:r>
            <a:endParaRPr sz="1400">
              <a:solidFill>
                <a:schemeClr val="dk1"/>
              </a:solidFill>
            </a:endParaRPr>
          </a:p>
          <a:p>
            <a:pPr marL="0" lvl="0" indent="0" algn="l" rtl="0">
              <a:spcBef>
                <a:spcPts val="0"/>
              </a:spcBef>
              <a:spcAft>
                <a:spcPts val="0"/>
              </a:spcAft>
              <a:buClr>
                <a:schemeClr val="dk1"/>
              </a:buClr>
              <a:buFont typeface="Arial"/>
              <a:buNone/>
            </a:pPr>
            <a:r>
              <a:rPr lang="en-US" sz="1400">
                <a:solidFill>
                  <a:srgbClr val="373A3C"/>
                </a:solidFill>
              </a:rPr>
              <a:t>Program or Function name(s) followed by descriptions of functionality.</a:t>
            </a:r>
            <a:endParaRPr sz="1400">
              <a:solidFill>
                <a:srgbClr val="373A3C"/>
              </a:solidFill>
            </a:endParaRPr>
          </a:p>
          <a:p>
            <a:pPr marL="0" lvl="0" indent="0" algn="l" rtl="0">
              <a:spcBef>
                <a:spcPts val="0"/>
              </a:spcBef>
              <a:spcAft>
                <a:spcPts val="0"/>
              </a:spcAft>
              <a:buClr>
                <a:schemeClr val="dk1"/>
              </a:buClr>
              <a:buFont typeface="Arial"/>
              <a:buNone/>
            </a:pPr>
            <a:endParaRPr sz="1400">
              <a:solidFill>
                <a:srgbClr val="373A3C"/>
              </a:solidFill>
            </a:endParaRPr>
          </a:p>
          <a:p>
            <a:pPr marL="0" lvl="0" indent="0" algn="l" rtl="0">
              <a:spcBef>
                <a:spcPts val="0"/>
              </a:spcBef>
              <a:spcAft>
                <a:spcPts val="0"/>
              </a:spcAft>
              <a:buClr>
                <a:schemeClr val="dk1"/>
              </a:buClr>
              <a:buFont typeface="Arial"/>
              <a:buNone/>
            </a:pPr>
            <a:r>
              <a:rPr lang="en-US" sz="1400" b="1">
                <a:solidFill>
                  <a:srgbClr val="373A3C"/>
                </a:solidFill>
              </a:rPr>
              <a:t>SYNOPSIS</a:t>
            </a:r>
            <a:endParaRPr sz="1400">
              <a:solidFill>
                <a:schemeClr val="dk1"/>
              </a:solidFill>
            </a:endParaRPr>
          </a:p>
          <a:p>
            <a:pPr marL="0" lvl="0" indent="0" algn="l" rtl="0">
              <a:spcBef>
                <a:spcPts val="0"/>
              </a:spcBef>
              <a:spcAft>
                <a:spcPts val="0"/>
              </a:spcAft>
              <a:buClr>
                <a:schemeClr val="dk1"/>
              </a:buClr>
              <a:buFont typeface="Arial"/>
              <a:buNone/>
            </a:pPr>
            <a:r>
              <a:rPr lang="en-US" sz="1400">
                <a:solidFill>
                  <a:srgbClr val="373A3C"/>
                </a:solidFill>
              </a:rPr>
              <a:t>A short overview of available options</a:t>
            </a:r>
            <a:endParaRPr sz="1400">
              <a:solidFill>
                <a:srgbClr val="373A3C"/>
              </a:solidFill>
            </a:endParaRPr>
          </a:p>
          <a:p>
            <a:pPr marL="0" lvl="0" indent="0" algn="l" rtl="0">
              <a:spcBef>
                <a:spcPts val="0"/>
              </a:spcBef>
              <a:spcAft>
                <a:spcPts val="0"/>
              </a:spcAft>
              <a:buClr>
                <a:schemeClr val="dk1"/>
              </a:buClr>
              <a:buFont typeface="Arial"/>
              <a:buNone/>
            </a:pPr>
            <a:endParaRPr sz="1400">
              <a:solidFill>
                <a:srgbClr val="373A3C"/>
              </a:solidFill>
            </a:endParaRPr>
          </a:p>
          <a:p>
            <a:pPr marL="0" lvl="0" indent="0" algn="l" rtl="0">
              <a:spcBef>
                <a:spcPts val="0"/>
              </a:spcBef>
              <a:spcAft>
                <a:spcPts val="0"/>
              </a:spcAft>
              <a:buClr>
                <a:schemeClr val="dk1"/>
              </a:buClr>
              <a:buFont typeface="Arial"/>
              <a:buNone/>
            </a:pPr>
            <a:r>
              <a:rPr lang="en-US" sz="1400" b="1">
                <a:solidFill>
                  <a:srgbClr val="373A3C"/>
                </a:solidFill>
              </a:rPr>
              <a:t>DESCRIPTION</a:t>
            </a:r>
            <a:endParaRPr sz="1400">
              <a:solidFill>
                <a:schemeClr val="dk1"/>
              </a:solidFill>
            </a:endParaRPr>
          </a:p>
          <a:p>
            <a:pPr marL="0" lvl="0" indent="0" algn="l" rtl="0">
              <a:spcBef>
                <a:spcPts val="0"/>
              </a:spcBef>
              <a:spcAft>
                <a:spcPts val="0"/>
              </a:spcAft>
              <a:buClr>
                <a:schemeClr val="dk1"/>
              </a:buClr>
              <a:buFont typeface="Arial"/>
              <a:buNone/>
            </a:pPr>
            <a:r>
              <a:rPr lang="en-US" sz="1400">
                <a:solidFill>
                  <a:srgbClr val="373A3C"/>
                </a:solidFill>
              </a:rPr>
              <a:t>Detailed information about arguments and options.</a:t>
            </a:r>
            <a:endParaRPr sz="1400">
              <a:solidFill>
                <a:schemeClr val="dk1"/>
              </a:solidFill>
            </a:endParaRPr>
          </a:p>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e38663464f_0_6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9" name="Google Shape;299;ge38663464f_0_6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e38663464f_0_6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5" name="Google Shape;305;ge38663464f_0_6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e38663464f_0_6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0" name="Google Shape;320;ge38663464f_0_64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f8a56def07_0_0: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f8a56def0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f8a56def07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0" name="Google Shape;180;gf8a56def07_0_3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200" b="1">
                <a:solidFill>
                  <a:srgbClr val="202124"/>
                </a:solidFill>
                <a:highlight>
                  <a:srgbClr val="FFFFFF"/>
                </a:highlight>
              </a:rPr>
              <a:t>File globbing</a:t>
            </a:r>
            <a:r>
              <a:rPr lang="en-US" sz="1200">
                <a:solidFill>
                  <a:srgbClr val="202124"/>
                </a:solidFill>
                <a:highlight>
                  <a:srgbClr val="FFFFFF"/>
                </a:highlight>
              </a:rPr>
              <a:t> is a feature provided by the UNIX/</a:t>
            </a:r>
            <a:r>
              <a:rPr lang="en-US" sz="1200" b="1">
                <a:solidFill>
                  <a:srgbClr val="202124"/>
                </a:solidFill>
                <a:highlight>
                  <a:srgbClr val="FFFFFF"/>
                </a:highlight>
              </a:rPr>
              <a:t>Linux</a:t>
            </a:r>
            <a:r>
              <a:rPr lang="en-US" sz="1200">
                <a:solidFill>
                  <a:srgbClr val="202124"/>
                </a:solidFill>
                <a:highlight>
                  <a:srgbClr val="FFFFFF"/>
                </a:highlight>
              </a:rPr>
              <a:t> shell to represent multiple filenames by using special characters called wildcards with a single </a:t>
            </a:r>
            <a:r>
              <a:rPr lang="en-US" sz="1200" b="1">
                <a:solidFill>
                  <a:srgbClr val="202124"/>
                </a:solidFill>
                <a:highlight>
                  <a:srgbClr val="FFFFFF"/>
                </a:highlight>
              </a:rPr>
              <a:t>file</a:t>
            </a:r>
            <a:r>
              <a:rPr lang="en-US" sz="1200">
                <a:solidFill>
                  <a:srgbClr val="202124"/>
                </a:solidFill>
                <a:highlight>
                  <a:srgbClr val="FFFFFF"/>
                </a:highlight>
              </a:rPr>
              <a:t> name. A wildcard is essentially a symbol which may be used to substitute for one or more characters.</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e38663464f_0_6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8" name="Google Shape;328;ge38663464f_0_64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e38663464f_0_116: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e38663464f_0_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a:t>Though you can see the current path on your command prompt, the most used command, in my opinion, is pwd. </a:t>
            </a:r>
            <a:endParaRPr sz="1800"/>
          </a:p>
          <a:p>
            <a:pPr marL="0" lvl="0" indent="0" algn="l" rtl="0">
              <a:spcBef>
                <a:spcPts val="0"/>
              </a:spcBef>
              <a:spcAft>
                <a:spcPts val="0"/>
              </a:spcAft>
              <a:buNone/>
            </a:pPr>
            <a:endParaRPr sz="1800"/>
          </a:p>
          <a:p>
            <a:pPr marL="0" lvl="0" indent="0" algn="l" rtl="0">
              <a:spcBef>
                <a:spcPts val="0"/>
              </a:spcBef>
              <a:spcAft>
                <a:spcPts val="0"/>
              </a:spcAft>
              <a:buNone/>
            </a:pPr>
            <a:r>
              <a:rPr lang="en-US" sz="1800"/>
              <a:t>It is my habit to look and confirm my working directory by using this command. Especially if you are the root user, it becomes more important to know where you are on the system. I do also suggest you use this command first ..</a:t>
            </a:r>
            <a:endParaRPr sz="1800"/>
          </a:p>
          <a:p>
            <a:pPr marL="0" lvl="0" indent="0" algn="l" rtl="0">
              <a:spcBef>
                <a:spcPts val="0"/>
              </a:spcBef>
              <a:spcAft>
                <a:spcPts val="0"/>
              </a:spcAft>
              <a:buNone/>
            </a:pPr>
            <a:endParaRPr sz="1800"/>
          </a:p>
          <a:p>
            <a:pPr marL="0" lvl="0" indent="0" algn="l" rtl="0">
              <a:spcBef>
                <a:spcPts val="0"/>
              </a:spcBef>
              <a:spcAft>
                <a:spcPts val="0"/>
              </a:spcAft>
              <a:buNone/>
            </a:pPr>
            <a:r>
              <a:rPr lang="en-US" sz="1800"/>
              <a:t>Let’s do it together please...</a:t>
            </a:r>
            <a:endParaRPr sz="180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ge38663464f_0_156: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 name="Google Shape;79;ge38663464f_0_1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80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e38663464f_0_207: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e38663464f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a:t>ls, means list directory contents,  is the most used command with pwd in Linux, I think.</a:t>
            </a:r>
            <a:endParaRPr sz="1800"/>
          </a:p>
          <a:p>
            <a:pPr marL="0" lvl="0" indent="0" algn="l" rtl="0">
              <a:spcBef>
                <a:spcPts val="0"/>
              </a:spcBef>
              <a:spcAft>
                <a:spcPts val="0"/>
              </a:spcAft>
              <a:buNone/>
            </a:pPr>
            <a:r>
              <a:rPr lang="en-US" sz="1800"/>
              <a:t>It has many arguments, I mean options.</a:t>
            </a:r>
            <a:endParaRPr sz="1800"/>
          </a:p>
          <a:p>
            <a:pPr marL="0" lvl="0" indent="0" algn="l" rtl="0">
              <a:spcBef>
                <a:spcPts val="0"/>
              </a:spcBef>
              <a:spcAft>
                <a:spcPts val="0"/>
              </a:spcAft>
              <a:buNone/>
            </a:pPr>
            <a:endParaRPr sz="1800"/>
          </a:p>
          <a:p>
            <a:pPr marL="0" lvl="0" indent="0" algn="l" rtl="0">
              <a:spcBef>
                <a:spcPts val="0"/>
              </a:spcBef>
              <a:spcAft>
                <a:spcPts val="0"/>
              </a:spcAft>
              <a:buNone/>
            </a:pPr>
            <a:r>
              <a:rPr lang="en-US" sz="1800"/>
              <a:t>ls -l, ls -a, and ls -al are mostly used options for ls command.  it should be space between options and command</a:t>
            </a:r>
            <a:endParaRPr sz="1800"/>
          </a:p>
          <a:p>
            <a:pPr marL="0" lvl="0" indent="0" algn="l" rtl="0">
              <a:spcBef>
                <a:spcPts val="0"/>
              </a:spcBef>
              <a:spcAft>
                <a:spcPts val="0"/>
              </a:spcAft>
              <a:buNone/>
            </a:pPr>
            <a:endParaRPr sz="1800"/>
          </a:p>
          <a:p>
            <a:pPr marL="0" lvl="0" indent="0" algn="l" rtl="0">
              <a:spcBef>
                <a:spcPts val="0"/>
              </a:spcBef>
              <a:spcAft>
                <a:spcPts val="0"/>
              </a:spcAft>
              <a:buNone/>
            </a:pPr>
            <a:r>
              <a:rPr lang="en-US" sz="1800"/>
              <a:t>Let’s check the contents of our current directories with different arguments.</a:t>
            </a:r>
            <a:endParaRPr sz="180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e38663464f_0_269: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e38663464f_0_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e38663464f_0_276: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e38663464f_0_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e38663464f_0_283: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e38663464f_0_2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10"/>
        <p:cNvGrpSpPr/>
        <p:nvPr/>
      </p:nvGrpSpPr>
      <p:grpSpPr>
        <a:xfrm>
          <a:off x="0" y="0"/>
          <a:ext cx="0" cy="0"/>
          <a:chOff x="0" y="0"/>
          <a:chExt cx="0" cy="0"/>
        </a:xfrm>
      </p:grpSpPr>
      <p:sp>
        <p:nvSpPr>
          <p:cNvPr id="11" name="Google Shape;11;p2"/>
          <p:cNvSpPr txBox="1">
            <a:spLocks noGrp="1"/>
          </p:cNvSpPr>
          <p:nvPr>
            <p:ph type="ctrTitle"/>
          </p:nvPr>
        </p:nvSpPr>
        <p:spPr>
          <a:xfrm>
            <a:off x="1076325" y="1863600"/>
            <a:ext cx="4962600" cy="14163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SzPts val="4800"/>
              <a:buNone/>
              <a:defRPr>
                <a:solidFill>
                  <a:srgbClr val="5190CE"/>
                </a:solidFill>
              </a:defRPr>
            </a:lvl1pPr>
            <a:lvl2pPr lvl="1" algn="l">
              <a:lnSpc>
                <a:spcPct val="90000"/>
              </a:lnSpc>
              <a:spcBef>
                <a:spcPts val="0"/>
              </a:spcBef>
              <a:spcAft>
                <a:spcPts val="0"/>
              </a:spcAft>
              <a:buSzPts val="4800"/>
              <a:buNone/>
              <a:defRPr/>
            </a:lvl2pPr>
            <a:lvl3pPr lvl="2" algn="l">
              <a:lnSpc>
                <a:spcPct val="90000"/>
              </a:lnSpc>
              <a:spcBef>
                <a:spcPts val="0"/>
              </a:spcBef>
              <a:spcAft>
                <a:spcPts val="0"/>
              </a:spcAft>
              <a:buSzPts val="4800"/>
              <a:buNone/>
              <a:defRPr/>
            </a:lvl3pPr>
            <a:lvl4pPr lvl="3" algn="l">
              <a:lnSpc>
                <a:spcPct val="90000"/>
              </a:lnSpc>
              <a:spcBef>
                <a:spcPts val="0"/>
              </a:spcBef>
              <a:spcAft>
                <a:spcPts val="0"/>
              </a:spcAft>
              <a:buSzPts val="4800"/>
              <a:buNone/>
              <a:defRPr/>
            </a:lvl4pPr>
            <a:lvl5pPr lvl="4" algn="l">
              <a:lnSpc>
                <a:spcPct val="90000"/>
              </a:lnSpc>
              <a:spcBef>
                <a:spcPts val="0"/>
              </a:spcBef>
              <a:spcAft>
                <a:spcPts val="0"/>
              </a:spcAft>
              <a:buSzPts val="4800"/>
              <a:buNone/>
              <a:defRPr/>
            </a:lvl5pPr>
            <a:lvl6pPr lvl="5" algn="l">
              <a:lnSpc>
                <a:spcPct val="90000"/>
              </a:lnSpc>
              <a:spcBef>
                <a:spcPts val="0"/>
              </a:spcBef>
              <a:spcAft>
                <a:spcPts val="0"/>
              </a:spcAft>
              <a:buSzPts val="4800"/>
              <a:buNone/>
              <a:defRPr/>
            </a:lvl6pPr>
            <a:lvl7pPr lvl="6" algn="l">
              <a:lnSpc>
                <a:spcPct val="90000"/>
              </a:lnSpc>
              <a:spcBef>
                <a:spcPts val="0"/>
              </a:spcBef>
              <a:spcAft>
                <a:spcPts val="0"/>
              </a:spcAft>
              <a:buSzPts val="4800"/>
              <a:buNone/>
              <a:defRPr/>
            </a:lvl7pPr>
            <a:lvl8pPr lvl="7" algn="l">
              <a:lnSpc>
                <a:spcPct val="90000"/>
              </a:lnSpc>
              <a:spcBef>
                <a:spcPts val="0"/>
              </a:spcBef>
              <a:spcAft>
                <a:spcPts val="0"/>
              </a:spcAft>
              <a:buSzPts val="4800"/>
              <a:buNone/>
              <a:defRPr/>
            </a:lvl8pPr>
            <a:lvl9pPr lvl="8" algn="l">
              <a:lnSpc>
                <a:spcPct val="90000"/>
              </a:lnSpc>
              <a:spcBef>
                <a:spcPts val="0"/>
              </a:spcBef>
              <a:spcAft>
                <a:spcPts val="0"/>
              </a:spcAft>
              <a:buSzPts val="4800"/>
              <a:buNone/>
              <a:defRPr/>
            </a:lvl9pPr>
          </a:lstStyle>
          <a:p>
            <a:endParaRPr/>
          </a:p>
        </p:txBody>
      </p:sp>
      <p:sp>
        <p:nvSpPr>
          <p:cNvPr id="12" name="Google Shape;12;p2"/>
          <p:cNvSpPr/>
          <p:nvPr/>
        </p:nvSpPr>
        <p:spPr>
          <a:xfrm rot="5400000">
            <a:off x="-303375" y="2166905"/>
            <a:ext cx="1416300" cy="809700"/>
          </a:xfrm>
          <a:prstGeom prst="triangle">
            <a:avLst>
              <a:gd name="adj" fmla="val 50000"/>
            </a:avLst>
          </a:prstGeom>
          <a:solidFill>
            <a:srgbClr val="C27B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3" name="Google Shape;13;p2"/>
          <p:cNvPicPr preferRelativeResize="0"/>
          <p:nvPr/>
        </p:nvPicPr>
        <p:blipFill rotWithShape="1">
          <a:blip r:embed="rId2">
            <a:alphaModFix/>
          </a:blip>
          <a:srcRect/>
          <a:stretch/>
        </p:blipFill>
        <p:spPr>
          <a:xfrm>
            <a:off x="69266" y="4773038"/>
            <a:ext cx="1269600" cy="27222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4"/>
        <p:cNvGrpSpPr/>
        <p:nvPr/>
      </p:nvGrpSpPr>
      <p:grpSpPr>
        <a:xfrm>
          <a:off x="0" y="0"/>
          <a:ext cx="0" cy="0"/>
          <a:chOff x="0" y="0"/>
          <a:chExt cx="0" cy="0"/>
        </a:xfrm>
      </p:grpSpPr>
      <p:sp>
        <p:nvSpPr>
          <p:cNvPr id="15" name="Google Shape;15;p3"/>
          <p:cNvSpPr/>
          <p:nvPr/>
        </p:nvSpPr>
        <p:spPr>
          <a:xfrm flipH="1">
            <a:off x="8686800" y="4674850"/>
            <a:ext cx="468600" cy="468600"/>
          </a:xfrm>
          <a:prstGeom prst="rtTriangle">
            <a:avLst/>
          </a:prstGeom>
          <a:solidFill>
            <a:srgbClr val="C27B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29ED4"/>
              </a:solidFill>
              <a:latin typeface="Arial"/>
              <a:ea typeface="Arial"/>
              <a:cs typeface="Arial"/>
              <a:sym typeface="Arial"/>
            </a:endParaRPr>
          </a:p>
        </p:txBody>
      </p:sp>
      <p:sp>
        <p:nvSpPr>
          <p:cNvPr id="16" name="Google Shape;16;p3"/>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lvl1pPr marL="0" lvl="0" indent="0" algn="r">
              <a:lnSpc>
                <a:spcPct val="100000"/>
              </a:lnSpc>
              <a:spcBef>
                <a:spcPts val="0"/>
              </a:spcBef>
              <a:spcAft>
                <a:spcPts val="0"/>
              </a:spcAft>
              <a:buSzPts val="1200"/>
              <a:buNone/>
              <a:defRPr sz="1200" b="1" i="0" u="none" strike="noStrike" cap="none">
                <a:solidFill>
                  <a:schemeClr val="lt1"/>
                </a:solidFill>
                <a:latin typeface="Barlow Light"/>
                <a:ea typeface="Barlow Light"/>
                <a:cs typeface="Barlow Light"/>
                <a:sym typeface="Barlow Light"/>
              </a:defRPr>
            </a:lvl1pPr>
            <a:lvl2pPr marL="0" lvl="1" indent="0" algn="r">
              <a:lnSpc>
                <a:spcPct val="100000"/>
              </a:lnSpc>
              <a:spcBef>
                <a:spcPts val="0"/>
              </a:spcBef>
              <a:spcAft>
                <a:spcPts val="0"/>
              </a:spcAft>
              <a:buSzPts val="1200"/>
              <a:buNone/>
              <a:defRPr sz="1200" b="1" i="0" u="none" strike="noStrike" cap="none">
                <a:solidFill>
                  <a:schemeClr val="lt1"/>
                </a:solidFill>
                <a:latin typeface="Barlow Light"/>
                <a:ea typeface="Barlow Light"/>
                <a:cs typeface="Barlow Light"/>
                <a:sym typeface="Barlow Light"/>
              </a:defRPr>
            </a:lvl2pPr>
            <a:lvl3pPr marL="0" lvl="2" indent="0" algn="r">
              <a:lnSpc>
                <a:spcPct val="100000"/>
              </a:lnSpc>
              <a:spcBef>
                <a:spcPts val="0"/>
              </a:spcBef>
              <a:spcAft>
                <a:spcPts val="0"/>
              </a:spcAft>
              <a:buSzPts val="1200"/>
              <a:buNone/>
              <a:defRPr sz="1200" b="1" i="0" u="none" strike="noStrike" cap="none">
                <a:solidFill>
                  <a:schemeClr val="lt1"/>
                </a:solidFill>
                <a:latin typeface="Barlow Light"/>
                <a:ea typeface="Barlow Light"/>
                <a:cs typeface="Barlow Light"/>
                <a:sym typeface="Barlow Light"/>
              </a:defRPr>
            </a:lvl3pPr>
            <a:lvl4pPr marL="0" lvl="3" indent="0" algn="r">
              <a:lnSpc>
                <a:spcPct val="100000"/>
              </a:lnSpc>
              <a:spcBef>
                <a:spcPts val="0"/>
              </a:spcBef>
              <a:spcAft>
                <a:spcPts val="0"/>
              </a:spcAft>
              <a:buSzPts val="1200"/>
              <a:buNone/>
              <a:defRPr sz="1200" b="1" i="0" u="none" strike="noStrike" cap="none">
                <a:solidFill>
                  <a:schemeClr val="lt1"/>
                </a:solidFill>
                <a:latin typeface="Barlow Light"/>
                <a:ea typeface="Barlow Light"/>
                <a:cs typeface="Barlow Light"/>
                <a:sym typeface="Barlow Light"/>
              </a:defRPr>
            </a:lvl4pPr>
            <a:lvl5pPr marL="0" lvl="4" indent="0" algn="r">
              <a:lnSpc>
                <a:spcPct val="100000"/>
              </a:lnSpc>
              <a:spcBef>
                <a:spcPts val="0"/>
              </a:spcBef>
              <a:spcAft>
                <a:spcPts val="0"/>
              </a:spcAft>
              <a:buSzPts val="1200"/>
              <a:buNone/>
              <a:defRPr sz="1200" b="1" i="0" u="none" strike="noStrike" cap="none">
                <a:solidFill>
                  <a:schemeClr val="lt1"/>
                </a:solidFill>
                <a:latin typeface="Barlow Light"/>
                <a:ea typeface="Barlow Light"/>
                <a:cs typeface="Barlow Light"/>
                <a:sym typeface="Barlow Light"/>
              </a:defRPr>
            </a:lvl5pPr>
            <a:lvl6pPr marL="0" lvl="5" indent="0" algn="r">
              <a:lnSpc>
                <a:spcPct val="100000"/>
              </a:lnSpc>
              <a:spcBef>
                <a:spcPts val="0"/>
              </a:spcBef>
              <a:spcAft>
                <a:spcPts val="0"/>
              </a:spcAft>
              <a:buSzPts val="1200"/>
              <a:buNone/>
              <a:defRPr sz="1200" b="1" i="0" u="none" strike="noStrike" cap="none">
                <a:solidFill>
                  <a:schemeClr val="lt1"/>
                </a:solidFill>
                <a:latin typeface="Barlow Light"/>
                <a:ea typeface="Barlow Light"/>
                <a:cs typeface="Barlow Light"/>
                <a:sym typeface="Barlow Light"/>
              </a:defRPr>
            </a:lvl6pPr>
            <a:lvl7pPr marL="0" lvl="6" indent="0" algn="r">
              <a:lnSpc>
                <a:spcPct val="100000"/>
              </a:lnSpc>
              <a:spcBef>
                <a:spcPts val="0"/>
              </a:spcBef>
              <a:spcAft>
                <a:spcPts val="0"/>
              </a:spcAft>
              <a:buSzPts val="1200"/>
              <a:buNone/>
              <a:defRPr sz="1200" b="1" i="0" u="none" strike="noStrike" cap="none">
                <a:solidFill>
                  <a:schemeClr val="lt1"/>
                </a:solidFill>
                <a:latin typeface="Barlow Light"/>
                <a:ea typeface="Barlow Light"/>
                <a:cs typeface="Barlow Light"/>
                <a:sym typeface="Barlow Light"/>
              </a:defRPr>
            </a:lvl7pPr>
            <a:lvl8pPr marL="0" lvl="7" indent="0" algn="r">
              <a:lnSpc>
                <a:spcPct val="100000"/>
              </a:lnSpc>
              <a:spcBef>
                <a:spcPts val="0"/>
              </a:spcBef>
              <a:spcAft>
                <a:spcPts val="0"/>
              </a:spcAft>
              <a:buSzPts val="1200"/>
              <a:buNone/>
              <a:defRPr sz="1200" b="1" i="0" u="none" strike="noStrike" cap="none">
                <a:solidFill>
                  <a:schemeClr val="lt1"/>
                </a:solidFill>
                <a:latin typeface="Barlow Light"/>
                <a:ea typeface="Barlow Light"/>
                <a:cs typeface="Barlow Light"/>
                <a:sym typeface="Barlow Light"/>
              </a:defRPr>
            </a:lvl8pPr>
            <a:lvl9pPr marL="0" lvl="8" indent="0" algn="r">
              <a:lnSpc>
                <a:spcPct val="100000"/>
              </a:lnSpc>
              <a:spcBef>
                <a:spcPts val="0"/>
              </a:spcBef>
              <a:spcAft>
                <a:spcPts val="0"/>
              </a:spcAft>
              <a:buSzPts val="1200"/>
              <a:buNone/>
              <a:defRPr sz="1200" b="1" i="0" u="none" strike="noStrike" cap="none">
                <a:solidFill>
                  <a:schemeClr val="lt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US"/>
              <a:t>‹#›</a:t>
            </a:fld>
            <a:endParaRPr/>
          </a:p>
        </p:txBody>
      </p:sp>
      <p:pic>
        <p:nvPicPr>
          <p:cNvPr id="17" name="Google Shape;17;p3"/>
          <p:cNvPicPr preferRelativeResize="0"/>
          <p:nvPr/>
        </p:nvPicPr>
        <p:blipFill rotWithShape="1">
          <a:blip r:embed="rId2">
            <a:alphaModFix/>
          </a:blip>
          <a:srcRect/>
          <a:stretch/>
        </p:blipFill>
        <p:spPr>
          <a:xfrm>
            <a:off x="69266" y="4773038"/>
            <a:ext cx="1269600" cy="272225"/>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18"/>
        <p:cNvGrpSpPr/>
        <p:nvPr/>
      </p:nvGrpSpPr>
      <p:grpSpPr>
        <a:xfrm>
          <a:off x="0" y="0"/>
          <a:ext cx="0" cy="0"/>
          <a:chOff x="0" y="0"/>
          <a:chExt cx="0" cy="0"/>
        </a:xfrm>
      </p:grpSpPr>
      <p:sp>
        <p:nvSpPr>
          <p:cNvPr id="19" name="Google Shape;19;p4"/>
          <p:cNvSpPr txBox="1">
            <a:spLocks noGrp="1"/>
          </p:cNvSpPr>
          <p:nvPr>
            <p:ph type="ctrTitle"/>
          </p:nvPr>
        </p:nvSpPr>
        <p:spPr>
          <a:xfrm>
            <a:off x="1085850" y="1991850"/>
            <a:ext cx="4676700" cy="1159800"/>
          </a:xfrm>
          <a:prstGeom prst="rect">
            <a:avLst/>
          </a:prstGeom>
          <a:noFill/>
          <a:ln>
            <a:noFill/>
          </a:ln>
        </p:spPr>
        <p:txBody>
          <a:bodyPr spcFirstLastPara="1" wrap="square" lIns="0" tIns="0" rIns="0" bIns="0" anchor="b" anchorCtr="0">
            <a:noAutofit/>
          </a:bodyPr>
          <a:lstStyle>
            <a:lvl1pPr lvl="0" algn="l">
              <a:lnSpc>
                <a:spcPct val="80000"/>
              </a:lnSpc>
              <a:spcBef>
                <a:spcPts val="0"/>
              </a:spcBef>
              <a:spcAft>
                <a:spcPts val="0"/>
              </a:spcAft>
              <a:buSzPts val="4800"/>
              <a:buNone/>
              <a:defRPr sz="4800">
                <a:solidFill>
                  <a:srgbClr val="5B92CA"/>
                </a:solidFill>
              </a:defRPr>
            </a:lvl1pPr>
            <a:lvl2pPr lvl="1" algn="l">
              <a:lnSpc>
                <a:spcPct val="80000"/>
              </a:lnSpc>
              <a:spcBef>
                <a:spcPts val="0"/>
              </a:spcBef>
              <a:spcAft>
                <a:spcPts val="0"/>
              </a:spcAft>
              <a:buSzPts val="4800"/>
              <a:buNone/>
              <a:defRPr sz="4800"/>
            </a:lvl2pPr>
            <a:lvl3pPr lvl="2" algn="l">
              <a:lnSpc>
                <a:spcPct val="80000"/>
              </a:lnSpc>
              <a:spcBef>
                <a:spcPts val="0"/>
              </a:spcBef>
              <a:spcAft>
                <a:spcPts val="0"/>
              </a:spcAft>
              <a:buSzPts val="4800"/>
              <a:buNone/>
              <a:defRPr sz="4800"/>
            </a:lvl3pPr>
            <a:lvl4pPr lvl="3" algn="l">
              <a:lnSpc>
                <a:spcPct val="80000"/>
              </a:lnSpc>
              <a:spcBef>
                <a:spcPts val="0"/>
              </a:spcBef>
              <a:spcAft>
                <a:spcPts val="0"/>
              </a:spcAft>
              <a:buSzPts val="4800"/>
              <a:buNone/>
              <a:defRPr sz="4800"/>
            </a:lvl4pPr>
            <a:lvl5pPr lvl="4" algn="l">
              <a:lnSpc>
                <a:spcPct val="80000"/>
              </a:lnSpc>
              <a:spcBef>
                <a:spcPts val="0"/>
              </a:spcBef>
              <a:spcAft>
                <a:spcPts val="0"/>
              </a:spcAft>
              <a:buSzPts val="4800"/>
              <a:buNone/>
              <a:defRPr sz="4800"/>
            </a:lvl5pPr>
            <a:lvl6pPr lvl="5" algn="l">
              <a:lnSpc>
                <a:spcPct val="80000"/>
              </a:lnSpc>
              <a:spcBef>
                <a:spcPts val="0"/>
              </a:spcBef>
              <a:spcAft>
                <a:spcPts val="0"/>
              </a:spcAft>
              <a:buSzPts val="4800"/>
              <a:buNone/>
              <a:defRPr sz="4800"/>
            </a:lvl6pPr>
            <a:lvl7pPr lvl="6" algn="l">
              <a:lnSpc>
                <a:spcPct val="80000"/>
              </a:lnSpc>
              <a:spcBef>
                <a:spcPts val="0"/>
              </a:spcBef>
              <a:spcAft>
                <a:spcPts val="0"/>
              </a:spcAft>
              <a:buSzPts val="4800"/>
              <a:buNone/>
              <a:defRPr sz="4800"/>
            </a:lvl7pPr>
            <a:lvl8pPr lvl="7" algn="l">
              <a:lnSpc>
                <a:spcPct val="80000"/>
              </a:lnSpc>
              <a:spcBef>
                <a:spcPts val="0"/>
              </a:spcBef>
              <a:spcAft>
                <a:spcPts val="0"/>
              </a:spcAft>
              <a:buSzPts val="4800"/>
              <a:buNone/>
              <a:defRPr sz="4800"/>
            </a:lvl8pPr>
            <a:lvl9pPr lvl="8" algn="l">
              <a:lnSpc>
                <a:spcPct val="80000"/>
              </a:lnSpc>
              <a:spcBef>
                <a:spcPts val="0"/>
              </a:spcBef>
              <a:spcAft>
                <a:spcPts val="0"/>
              </a:spcAft>
              <a:buSzPts val="4800"/>
              <a:buNone/>
              <a:defRPr sz="4800"/>
            </a:lvl9pPr>
          </a:lstStyle>
          <a:p>
            <a:endParaRPr/>
          </a:p>
        </p:txBody>
      </p:sp>
      <p:sp>
        <p:nvSpPr>
          <p:cNvPr id="20" name="Google Shape;20;p4"/>
          <p:cNvSpPr txBox="1">
            <a:spLocks noGrp="1"/>
          </p:cNvSpPr>
          <p:nvPr>
            <p:ph type="subTitle" idx="1"/>
          </p:nvPr>
        </p:nvSpPr>
        <p:spPr>
          <a:xfrm>
            <a:off x="1085850" y="3287726"/>
            <a:ext cx="4676700" cy="383700"/>
          </a:xfrm>
          <a:prstGeom prst="rect">
            <a:avLst/>
          </a:prstGeom>
          <a:noFill/>
          <a:ln>
            <a:noFill/>
          </a:ln>
        </p:spPr>
        <p:txBody>
          <a:bodyPr spcFirstLastPara="1" wrap="square" lIns="0" tIns="0" rIns="0" bIns="0" anchor="t" anchorCtr="0">
            <a:noAutofit/>
          </a:bodyPr>
          <a:lstStyle>
            <a:lvl1pPr lvl="0" algn="l">
              <a:lnSpc>
                <a:spcPct val="110000"/>
              </a:lnSpc>
              <a:spcBef>
                <a:spcPts val="0"/>
              </a:spcBef>
              <a:spcAft>
                <a:spcPts val="0"/>
              </a:spcAft>
              <a:buClr>
                <a:schemeClr val="dk2"/>
              </a:buClr>
              <a:buSzPts val="1800"/>
              <a:buNone/>
              <a:defRPr>
                <a:solidFill>
                  <a:schemeClr val="dk2"/>
                </a:solidFill>
              </a:defRPr>
            </a:lvl1pPr>
            <a:lvl2pPr lvl="1" algn="l">
              <a:lnSpc>
                <a:spcPct val="110000"/>
              </a:lnSpc>
              <a:spcBef>
                <a:spcPts val="0"/>
              </a:spcBef>
              <a:spcAft>
                <a:spcPts val="0"/>
              </a:spcAft>
              <a:buClr>
                <a:schemeClr val="dk2"/>
              </a:buClr>
              <a:buSzPts val="3000"/>
              <a:buNone/>
              <a:defRPr sz="3000">
                <a:solidFill>
                  <a:schemeClr val="dk2"/>
                </a:solidFill>
              </a:defRPr>
            </a:lvl2pPr>
            <a:lvl3pPr lvl="2" algn="l">
              <a:lnSpc>
                <a:spcPct val="110000"/>
              </a:lnSpc>
              <a:spcBef>
                <a:spcPts val="0"/>
              </a:spcBef>
              <a:spcAft>
                <a:spcPts val="0"/>
              </a:spcAft>
              <a:buClr>
                <a:schemeClr val="dk2"/>
              </a:buClr>
              <a:buSzPts val="3000"/>
              <a:buNone/>
              <a:defRPr sz="3000">
                <a:solidFill>
                  <a:schemeClr val="dk2"/>
                </a:solidFill>
              </a:defRPr>
            </a:lvl3pPr>
            <a:lvl4pPr lvl="3" algn="l">
              <a:lnSpc>
                <a:spcPct val="110000"/>
              </a:lnSpc>
              <a:spcBef>
                <a:spcPts val="0"/>
              </a:spcBef>
              <a:spcAft>
                <a:spcPts val="0"/>
              </a:spcAft>
              <a:buClr>
                <a:schemeClr val="dk2"/>
              </a:buClr>
              <a:buSzPts val="3000"/>
              <a:buNone/>
              <a:defRPr sz="3000">
                <a:solidFill>
                  <a:schemeClr val="dk2"/>
                </a:solidFill>
              </a:defRPr>
            </a:lvl4pPr>
            <a:lvl5pPr lvl="4" algn="l">
              <a:lnSpc>
                <a:spcPct val="110000"/>
              </a:lnSpc>
              <a:spcBef>
                <a:spcPts val="0"/>
              </a:spcBef>
              <a:spcAft>
                <a:spcPts val="0"/>
              </a:spcAft>
              <a:buClr>
                <a:schemeClr val="dk2"/>
              </a:buClr>
              <a:buSzPts val="3000"/>
              <a:buNone/>
              <a:defRPr sz="3000">
                <a:solidFill>
                  <a:schemeClr val="dk2"/>
                </a:solidFill>
              </a:defRPr>
            </a:lvl5pPr>
            <a:lvl6pPr lvl="5" algn="l">
              <a:lnSpc>
                <a:spcPct val="110000"/>
              </a:lnSpc>
              <a:spcBef>
                <a:spcPts val="0"/>
              </a:spcBef>
              <a:spcAft>
                <a:spcPts val="0"/>
              </a:spcAft>
              <a:buClr>
                <a:schemeClr val="dk2"/>
              </a:buClr>
              <a:buSzPts val="3000"/>
              <a:buNone/>
              <a:defRPr sz="3000">
                <a:solidFill>
                  <a:schemeClr val="dk2"/>
                </a:solidFill>
              </a:defRPr>
            </a:lvl6pPr>
            <a:lvl7pPr lvl="6" algn="l">
              <a:lnSpc>
                <a:spcPct val="110000"/>
              </a:lnSpc>
              <a:spcBef>
                <a:spcPts val="0"/>
              </a:spcBef>
              <a:spcAft>
                <a:spcPts val="0"/>
              </a:spcAft>
              <a:buClr>
                <a:schemeClr val="dk2"/>
              </a:buClr>
              <a:buSzPts val="3000"/>
              <a:buNone/>
              <a:defRPr sz="3000">
                <a:solidFill>
                  <a:schemeClr val="dk2"/>
                </a:solidFill>
              </a:defRPr>
            </a:lvl7pPr>
            <a:lvl8pPr lvl="7" algn="l">
              <a:lnSpc>
                <a:spcPct val="110000"/>
              </a:lnSpc>
              <a:spcBef>
                <a:spcPts val="0"/>
              </a:spcBef>
              <a:spcAft>
                <a:spcPts val="0"/>
              </a:spcAft>
              <a:buClr>
                <a:schemeClr val="dk2"/>
              </a:buClr>
              <a:buSzPts val="3000"/>
              <a:buNone/>
              <a:defRPr sz="3000">
                <a:solidFill>
                  <a:schemeClr val="dk2"/>
                </a:solidFill>
              </a:defRPr>
            </a:lvl8pPr>
            <a:lvl9pPr lvl="8" algn="l">
              <a:lnSpc>
                <a:spcPct val="110000"/>
              </a:lnSpc>
              <a:spcBef>
                <a:spcPts val="0"/>
              </a:spcBef>
              <a:spcAft>
                <a:spcPts val="0"/>
              </a:spcAft>
              <a:buClr>
                <a:schemeClr val="dk2"/>
              </a:buClr>
              <a:buSzPts val="3000"/>
              <a:buNone/>
              <a:defRPr sz="3000">
                <a:solidFill>
                  <a:schemeClr val="dk2"/>
                </a:solidFill>
              </a:defRPr>
            </a:lvl9pPr>
          </a:lstStyle>
          <a:p>
            <a:endParaRPr/>
          </a:p>
        </p:txBody>
      </p:sp>
      <p:sp>
        <p:nvSpPr>
          <p:cNvPr id="21" name="Google Shape;21;p4"/>
          <p:cNvSpPr/>
          <p:nvPr/>
        </p:nvSpPr>
        <p:spPr>
          <a:xfrm rot="5400000">
            <a:off x="-303375" y="2166905"/>
            <a:ext cx="1416300" cy="809700"/>
          </a:xfrm>
          <a:prstGeom prst="triangle">
            <a:avLst>
              <a:gd name="adj" fmla="val 50000"/>
            </a:avLst>
          </a:prstGeom>
          <a:solidFill>
            <a:srgbClr val="C27B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2" name="Google Shape;22;p4"/>
          <p:cNvPicPr preferRelativeResize="0"/>
          <p:nvPr/>
        </p:nvPicPr>
        <p:blipFill rotWithShape="1">
          <a:blip r:embed="rId2">
            <a:alphaModFix/>
          </a:blip>
          <a:srcRect/>
          <a:stretch/>
        </p:blipFill>
        <p:spPr>
          <a:xfrm>
            <a:off x="69266" y="4773038"/>
            <a:ext cx="1269600" cy="272225"/>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23"/>
        <p:cNvGrpSpPr/>
        <p:nvPr/>
      </p:nvGrpSpPr>
      <p:grpSpPr>
        <a:xfrm>
          <a:off x="0" y="0"/>
          <a:ext cx="0" cy="0"/>
          <a:chOff x="0" y="0"/>
          <a:chExt cx="0" cy="0"/>
        </a:xfrm>
      </p:grpSpPr>
      <p:sp>
        <p:nvSpPr>
          <p:cNvPr id="24" name="Google Shape;24;p5"/>
          <p:cNvSpPr/>
          <p:nvPr/>
        </p:nvSpPr>
        <p:spPr>
          <a:xfrm flipH="1">
            <a:off x="8686800" y="4674850"/>
            <a:ext cx="468600" cy="468600"/>
          </a:xfrm>
          <a:prstGeom prst="rtTriangle">
            <a:avLst/>
          </a:prstGeom>
          <a:solidFill>
            <a:srgbClr val="C27B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 name="Google Shape;25;p5"/>
          <p:cNvSpPr/>
          <p:nvPr/>
        </p:nvSpPr>
        <p:spPr>
          <a:xfrm rot="5400000">
            <a:off x="-100350" y="292998"/>
            <a:ext cx="468600" cy="267900"/>
          </a:xfrm>
          <a:prstGeom prst="triangle">
            <a:avLst>
              <a:gd name="adj" fmla="val 50000"/>
            </a:avLst>
          </a:prstGeom>
          <a:solidFill>
            <a:srgbClr val="C27B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 name="Google Shape;26;p5"/>
          <p:cNvSpPr txBox="1">
            <a:spLocks noGrp="1"/>
          </p:cNvSpPr>
          <p:nvPr>
            <p:ph type="title"/>
          </p:nvPr>
        </p:nvSpPr>
        <p:spPr>
          <a:xfrm>
            <a:off x="457200" y="192648"/>
            <a:ext cx="5640900" cy="1082700"/>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SzPts val="4800"/>
              <a:buNone/>
              <a:defRPr>
                <a:solidFill>
                  <a:srgbClr val="71A0CF"/>
                </a:solidFill>
              </a:defRPr>
            </a:lvl1pPr>
            <a:lvl2pPr lvl="1" algn="l">
              <a:lnSpc>
                <a:spcPct val="80000"/>
              </a:lnSpc>
              <a:spcBef>
                <a:spcPts val="0"/>
              </a:spcBef>
              <a:spcAft>
                <a:spcPts val="0"/>
              </a:spcAft>
              <a:buSzPts val="4800"/>
              <a:buNone/>
              <a:defRPr/>
            </a:lvl2pPr>
            <a:lvl3pPr lvl="2" algn="l">
              <a:lnSpc>
                <a:spcPct val="80000"/>
              </a:lnSpc>
              <a:spcBef>
                <a:spcPts val="0"/>
              </a:spcBef>
              <a:spcAft>
                <a:spcPts val="0"/>
              </a:spcAft>
              <a:buSzPts val="4800"/>
              <a:buNone/>
              <a:defRPr/>
            </a:lvl3pPr>
            <a:lvl4pPr lvl="3" algn="l">
              <a:lnSpc>
                <a:spcPct val="80000"/>
              </a:lnSpc>
              <a:spcBef>
                <a:spcPts val="0"/>
              </a:spcBef>
              <a:spcAft>
                <a:spcPts val="0"/>
              </a:spcAft>
              <a:buSzPts val="4800"/>
              <a:buNone/>
              <a:defRPr/>
            </a:lvl4pPr>
            <a:lvl5pPr lvl="4" algn="l">
              <a:lnSpc>
                <a:spcPct val="80000"/>
              </a:lnSpc>
              <a:spcBef>
                <a:spcPts val="0"/>
              </a:spcBef>
              <a:spcAft>
                <a:spcPts val="0"/>
              </a:spcAft>
              <a:buSzPts val="4800"/>
              <a:buNone/>
              <a:defRPr/>
            </a:lvl5pPr>
            <a:lvl6pPr lvl="5" algn="l">
              <a:lnSpc>
                <a:spcPct val="80000"/>
              </a:lnSpc>
              <a:spcBef>
                <a:spcPts val="0"/>
              </a:spcBef>
              <a:spcAft>
                <a:spcPts val="0"/>
              </a:spcAft>
              <a:buSzPts val="4800"/>
              <a:buNone/>
              <a:defRPr/>
            </a:lvl6pPr>
            <a:lvl7pPr lvl="6" algn="l">
              <a:lnSpc>
                <a:spcPct val="80000"/>
              </a:lnSpc>
              <a:spcBef>
                <a:spcPts val="0"/>
              </a:spcBef>
              <a:spcAft>
                <a:spcPts val="0"/>
              </a:spcAft>
              <a:buSzPts val="4800"/>
              <a:buNone/>
              <a:defRPr/>
            </a:lvl7pPr>
            <a:lvl8pPr lvl="7" algn="l">
              <a:lnSpc>
                <a:spcPct val="80000"/>
              </a:lnSpc>
              <a:spcBef>
                <a:spcPts val="0"/>
              </a:spcBef>
              <a:spcAft>
                <a:spcPts val="0"/>
              </a:spcAft>
              <a:buSzPts val="4800"/>
              <a:buNone/>
              <a:defRPr/>
            </a:lvl8pPr>
            <a:lvl9pPr lvl="8" algn="l">
              <a:lnSpc>
                <a:spcPct val="80000"/>
              </a:lnSpc>
              <a:spcBef>
                <a:spcPts val="0"/>
              </a:spcBef>
              <a:spcAft>
                <a:spcPts val="0"/>
              </a:spcAft>
              <a:buSzPts val="4800"/>
              <a:buNone/>
              <a:defRPr/>
            </a:lvl9pPr>
          </a:lstStyle>
          <a:p>
            <a:endParaRPr/>
          </a:p>
        </p:txBody>
      </p:sp>
      <p:sp>
        <p:nvSpPr>
          <p:cNvPr id="27" name="Google Shape;27;p5"/>
          <p:cNvSpPr txBox="1">
            <a:spLocks noGrp="1"/>
          </p:cNvSpPr>
          <p:nvPr>
            <p:ph type="body" idx="1"/>
          </p:nvPr>
        </p:nvSpPr>
        <p:spPr>
          <a:xfrm>
            <a:off x="457200" y="1995750"/>
            <a:ext cx="5640900" cy="2640900"/>
          </a:xfrm>
          <a:prstGeom prst="rect">
            <a:avLst/>
          </a:prstGeom>
          <a:noFill/>
          <a:ln>
            <a:noFill/>
          </a:ln>
        </p:spPr>
        <p:txBody>
          <a:bodyPr spcFirstLastPara="1" wrap="square" lIns="0" tIns="0" rIns="0" bIns="0" anchor="t" anchorCtr="0">
            <a:noAutofit/>
          </a:bodyPr>
          <a:lstStyle>
            <a:lvl1pPr marL="457200" lvl="0" indent="-342900" algn="l">
              <a:lnSpc>
                <a:spcPct val="110000"/>
              </a:lnSpc>
              <a:spcBef>
                <a:spcPts val="600"/>
              </a:spcBef>
              <a:spcAft>
                <a:spcPts val="0"/>
              </a:spcAft>
              <a:buSzPts val="1800"/>
              <a:buChar char="▸"/>
              <a:defRPr/>
            </a:lvl1pPr>
            <a:lvl2pPr marL="914400" lvl="1" indent="-342900" algn="l">
              <a:lnSpc>
                <a:spcPct val="110000"/>
              </a:lnSpc>
              <a:spcBef>
                <a:spcPts val="600"/>
              </a:spcBef>
              <a:spcAft>
                <a:spcPts val="0"/>
              </a:spcAft>
              <a:buSzPts val="1800"/>
              <a:buChar char="▹"/>
              <a:defRPr/>
            </a:lvl2pPr>
            <a:lvl3pPr marL="1371600" lvl="2" indent="-342900" algn="l">
              <a:lnSpc>
                <a:spcPct val="110000"/>
              </a:lnSpc>
              <a:spcBef>
                <a:spcPts val="600"/>
              </a:spcBef>
              <a:spcAft>
                <a:spcPts val="0"/>
              </a:spcAft>
              <a:buSzPts val="1800"/>
              <a:buChar char="▹"/>
              <a:defRPr/>
            </a:lvl3pPr>
            <a:lvl4pPr marL="1828800" lvl="3" indent="-355600" algn="l">
              <a:lnSpc>
                <a:spcPct val="110000"/>
              </a:lnSpc>
              <a:spcBef>
                <a:spcPts val="600"/>
              </a:spcBef>
              <a:spcAft>
                <a:spcPts val="0"/>
              </a:spcAft>
              <a:buSzPts val="2000"/>
              <a:buChar char="▹"/>
              <a:defRPr/>
            </a:lvl4pPr>
            <a:lvl5pPr marL="2286000" lvl="4" indent="-355600" algn="l">
              <a:lnSpc>
                <a:spcPct val="110000"/>
              </a:lnSpc>
              <a:spcBef>
                <a:spcPts val="600"/>
              </a:spcBef>
              <a:spcAft>
                <a:spcPts val="0"/>
              </a:spcAft>
              <a:buSzPts val="2000"/>
              <a:buChar char="▹"/>
              <a:defRPr/>
            </a:lvl5pPr>
            <a:lvl6pPr marL="2743200" lvl="5" indent="-355600" algn="l">
              <a:lnSpc>
                <a:spcPct val="110000"/>
              </a:lnSpc>
              <a:spcBef>
                <a:spcPts val="600"/>
              </a:spcBef>
              <a:spcAft>
                <a:spcPts val="0"/>
              </a:spcAft>
              <a:buSzPts val="2000"/>
              <a:buChar char="▹"/>
              <a:defRPr/>
            </a:lvl6pPr>
            <a:lvl7pPr marL="3200400" lvl="6" indent="-355600" algn="l">
              <a:lnSpc>
                <a:spcPct val="110000"/>
              </a:lnSpc>
              <a:spcBef>
                <a:spcPts val="600"/>
              </a:spcBef>
              <a:spcAft>
                <a:spcPts val="0"/>
              </a:spcAft>
              <a:buSzPts val="2000"/>
              <a:buChar char="▹"/>
              <a:defRPr/>
            </a:lvl7pPr>
            <a:lvl8pPr marL="3657600" lvl="7" indent="-355600" algn="l">
              <a:lnSpc>
                <a:spcPct val="110000"/>
              </a:lnSpc>
              <a:spcBef>
                <a:spcPts val="600"/>
              </a:spcBef>
              <a:spcAft>
                <a:spcPts val="0"/>
              </a:spcAft>
              <a:buSzPts val="2000"/>
              <a:buChar char="▹"/>
              <a:defRPr/>
            </a:lvl8pPr>
            <a:lvl9pPr marL="4114800" lvl="8" indent="-355600" algn="l">
              <a:lnSpc>
                <a:spcPct val="110000"/>
              </a:lnSpc>
              <a:spcBef>
                <a:spcPts val="600"/>
              </a:spcBef>
              <a:spcAft>
                <a:spcPts val="0"/>
              </a:spcAft>
              <a:buSzPts val="2000"/>
              <a:buChar char="▹"/>
              <a:defRPr/>
            </a:lvl9pPr>
          </a:lstStyle>
          <a:p>
            <a:endParaRPr/>
          </a:p>
        </p:txBody>
      </p:sp>
      <p:sp>
        <p:nvSpPr>
          <p:cNvPr id="28" name="Google Shape;28;p5"/>
          <p:cNvSpPr txBox="1">
            <a:spLocks noGrp="1"/>
          </p:cNvSpPr>
          <p:nvPr>
            <p:ph type="sldNum" idx="12"/>
          </p:nvPr>
        </p:nvSpPr>
        <p:spPr>
          <a:xfrm>
            <a:off x="8657772" y="4643243"/>
            <a:ext cx="456900" cy="468600"/>
          </a:xfrm>
          <a:prstGeom prst="rect">
            <a:avLst/>
          </a:prstGeom>
          <a:noFill/>
          <a:ln>
            <a:noFill/>
          </a:ln>
        </p:spPr>
        <p:txBody>
          <a:bodyPr spcFirstLastPara="1" wrap="square" lIns="0" tIns="0" rIns="0" bIns="0" anchor="b" anchorCtr="0">
            <a:noAutofit/>
          </a:bodyPr>
          <a:lstStyle>
            <a:lvl1pPr marL="0" lvl="0" indent="0" algn="r">
              <a:lnSpc>
                <a:spcPct val="100000"/>
              </a:lnSpc>
              <a:spcBef>
                <a:spcPts val="0"/>
              </a:spcBef>
              <a:spcAft>
                <a:spcPts val="0"/>
              </a:spcAft>
              <a:buSzPts val="1200"/>
              <a:buNone/>
              <a:defRPr sz="1200" b="1" i="0" u="none" strike="noStrike" cap="none">
                <a:solidFill>
                  <a:schemeClr val="lt1"/>
                </a:solidFill>
                <a:latin typeface="Barlow Light"/>
                <a:ea typeface="Barlow Light"/>
                <a:cs typeface="Barlow Light"/>
                <a:sym typeface="Barlow Light"/>
              </a:defRPr>
            </a:lvl1pPr>
            <a:lvl2pPr marL="0" lvl="1" indent="0" algn="r">
              <a:lnSpc>
                <a:spcPct val="100000"/>
              </a:lnSpc>
              <a:spcBef>
                <a:spcPts val="0"/>
              </a:spcBef>
              <a:spcAft>
                <a:spcPts val="0"/>
              </a:spcAft>
              <a:buSzPts val="1200"/>
              <a:buNone/>
              <a:defRPr sz="1200" b="1" i="0" u="none" strike="noStrike" cap="none">
                <a:solidFill>
                  <a:schemeClr val="lt1"/>
                </a:solidFill>
                <a:latin typeface="Barlow Light"/>
                <a:ea typeface="Barlow Light"/>
                <a:cs typeface="Barlow Light"/>
                <a:sym typeface="Barlow Light"/>
              </a:defRPr>
            </a:lvl2pPr>
            <a:lvl3pPr marL="0" lvl="2" indent="0" algn="r">
              <a:lnSpc>
                <a:spcPct val="100000"/>
              </a:lnSpc>
              <a:spcBef>
                <a:spcPts val="0"/>
              </a:spcBef>
              <a:spcAft>
                <a:spcPts val="0"/>
              </a:spcAft>
              <a:buSzPts val="1200"/>
              <a:buNone/>
              <a:defRPr sz="1200" b="1" i="0" u="none" strike="noStrike" cap="none">
                <a:solidFill>
                  <a:schemeClr val="lt1"/>
                </a:solidFill>
                <a:latin typeface="Barlow Light"/>
                <a:ea typeface="Barlow Light"/>
                <a:cs typeface="Barlow Light"/>
                <a:sym typeface="Barlow Light"/>
              </a:defRPr>
            </a:lvl3pPr>
            <a:lvl4pPr marL="0" lvl="3" indent="0" algn="r">
              <a:lnSpc>
                <a:spcPct val="100000"/>
              </a:lnSpc>
              <a:spcBef>
                <a:spcPts val="0"/>
              </a:spcBef>
              <a:spcAft>
                <a:spcPts val="0"/>
              </a:spcAft>
              <a:buSzPts val="1200"/>
              <a:buNone/>
              <a:defRPr sz="1200" b="1" i="0" u="none" strike="noStrike" cap="none">
                <a:solidFill>
                  <a:schemeClr val="lt1"/>
                </a:solidFill>
                <a:latin typeface="Barlow Light"/>
                <a:ea typeface="Barlow Light"/>
                <a:cs typeface="Barlow Light"/>
                <a:sym typeface="Barlow Light"/>
              </a:defRPr>
            </a:lvl4pPr>
            <a:lvl5pPr marL="0" lvl="4" indent="0" algn="r">
              <a:lnSpc>
                <a:spcPct val="100000"/>
              </a:lnSpc>
              <a:spcBef>
                <a:spcPts val="0"/>
              </a:spcBef>
              <a:spcAft>
                <a:spcPts val="0"/>
              </a:spcAft>
              <a:buSzPts val="1200"/>
              <a:buNone/>
              <a:defRPr sz="1200" b="1" i="0" u="none" strike="noStrike" cap="none">
                <a:solidFill>
                  <a:schemeClr val="lt1"/>
                </a:solidFill>
                <a:latin typeface="Barlow Light"/>
                <a:ea typeface="Barlow Light"/>
                <a:cs typeface="Barlow Light"/>
                <a:sym typeface="Barlow Light"/>
              </a:defRPr>
            </a:lvl5pPr>
            <a:lvl6pPr marL="0" lvl="5" indent="0" algn="r">
              <a:lnSpc>
                <a:spcPct val="100000"/>
              </a:lnSpc>
              <a:spcBef>
                <a:spcPts val="0"/>
              </a:spcBef>
              <a:spcAft>
                <a:spcPts val="0"/>
              </a:spcAft>
              <a:buSzPts val="1200"/>
              <a:buNone/>
              <a:defRPr sz="1200" b="1" i="0" u="none" strike="noStrike" cap="none">
                <a:solidFill>
                  <a:schemeClr val="lt1"/>
                </a:solidFill>
                <a:latin typeface="Barlow Light"/>
                <a:ea typeface="Barlow Light"/>
                <a:cs typeface="Barlow Light"/>
                <a:sym typeface="Barlow Light"/>
              </a:defRPr>
            </a:lvl6pPr>
            <a:lvl7pPr marL="0" lvl="6" indent="0" algn="r">
              <a:lnSpc>
                <a:spcPct val="100000"/>
              </a:lnSpc>
              <a:spcBef>
                <a:spcPts val="0"/>
              </a:spcBef>
              <a:spcAft>
                <a:spcPts val="0"/>
              </a:spcAft>
              <a:buSzPts val="1200"/>
              <a:buNone/>
              <a:defRPr sz="1200" b="1" i="0" u="none" strike="noStrike" cap="none">
                <a:solidFill>
                  <a:schemeClr val="lt1"/>
                </a:solidFill>
                <a:latin typeface="Barlow Light"/>
                <a:ea typeface="Barlow Light"/>
                <a:cs typeface="Barlow Light"/>
                <a:sym typeface="Barlow Light"/>
              </a:defRPr>
            </a:lvl7pPr>
            <a:lvl8pPr marL="0" lvl="7" indent="0" algn="r">
              <a:lnSpc>
                <a:spcPct val="100000"/>
              </a:lnSpc>
              <a:spcBef>
                <a:spcPts val="0"/>
              </a:spcBef>
              <a:spcAft>
                <a:spcPts val="0"/>
              </a:spcAft>
              <a:buSzPts val="1200"/>
              <a:buNone/>
              <a:defRPr sz="1200" b="1" i="0" u="none" strike="noStrike" cap="none">
                <a:solidFill>
                  <a:schemeClr val="lt1"/>
                </a:solidFill>
                <a:latin typeface="Barlow Light"/>
                <a:ea typeface="Barlow Light"/>
                <a:cs typeface="Barlow Light"/>
                <a:sym typeface="Barlow Light"/>
              </a:defRPr>
            </a:lvl8pPr>
            <a:lvl9pPr marL="0" lvl="8" indent="0" algn="r">
              <a:lnSpc>
                <a:spcPct val="100000"/>
              </a:lnSpc>
              <a:spcBef>
                <a:spcPts val="0"/>
              </a:spcBef>
              <a:spcAft>
                <a:spcPts val="0"/>
              </a:spcAft>
              <a:buSzPts val="1200"/>
              <a:buNone/>
              <a:defRPr sz="1200" b="1" i="0" u="none" strike="noStrike" cap="none">
                <a:solidFill>
                  <a:schemeClr val="lt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US"/>
              <a:t>‹#›</a:t>
            </a:fld>
            <a:endParaRPr/>
          </a:p>
        </p:txBody>
      </p:sp>
      <p:pic>
        <p:nvPicPr>
          <p:cNvPr id="29" name="Google Shape;29;p5"/>
          <p:cNvPicPr preferRelativeResize="0"/>
          <p:nvPr/>
        </p:nvPicPr>
        <p:blipFill rotWithShape="1">
          <a:blip r:embed="rId2">
            <a:alphaModFix/>
          </a:blip>
          <a:srcRect/>
          <a:stretch/>
        </p:blipFill>
        <p:spPr>
          <a:xfrm>
            <a:off x="69266" y="4773038"/>
            <a:ext cx="1269600" cy="272225"/>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30"/>
        <p:cNvGrpSpPr/>
        <p:nvPr/>
      </p:nvGrpSpPr>
      <p:grpSpPr>
        <a:xfrm>
          <a:off x="0" y="0"/>
          <a:ext cx="0" cy="0"/>
          <a:chOff x="0" y="0"/>
          <a:chExt cx="0" cy="0"/>
        </a:xfrm>
      </p:grpSpPr>
      <p:sp>
        <p:nvSpPr>
          <p:cNvPr id="31" name="Google Shape;31;p6"/>
          <p:cNvSpPr/>
          <p:nvPr/>
        </p:nvSpPr>
        <p:spPr>
          <a:xfrm flipH="1">
            <a:off x="8686800" y="4674850"/>
            <a:ext cx="468600" cy="468600"/>
          </a:xfrm>
          <a:prstGeom prst="rtTriangle">
            <a:avLst/>
          </a:prstGeom>
          <a:solidFill>
            <a:srgbClr val="C27B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71A0CF"/>
              </a:solidFill>
              <a:latin typeface="Arial"/>
              <a:ea typeface="Arial"/>
              <a:cs typeface="Arial"/>
              <a:sym typeface="Arial"/>
            </a:endParaRPr>
          </a:p>
        </p:txBody>
      </p:sp>
      <p:sp>
        <p:nvSpPr>
          <p:cNvPr id="32" name="Google Shape;32;p6"/>
          <p:cNvSpPr txBox="1">
            <a:spLocks noGrp="1"/>
          </p:cNvSpPr>
          <p:nvPr>
            <p:ph type="body" idx="1"/>
          </p:nvPr>
        </p:nvSpPr>
        <p:spPr>
          <a:xfrm>
            <a:off x="457200" y="1995750"/>
            <a:ext cx="2682600" cy="2679000"/>
          </a:xfrm>
          <a:prstGeom prst="rect">
            <a:avLst/>
          </a:prstGeom>
          <a:noFill/>
          <a:ln>
            <a:noFill/>
          </a:ln>
        </p:spPr>
        <p:txBody>
          <a:bodyPr spcFirstLastPara="1" wrap="square" lIns="0" tIns="0" rIns="0" bIns="0" anchor="t" anchorCtr="0">
            <a:noAutofit/>
          </a:bodyPr>
          <a:lstStyle>
            <a:lvl1pPr marL="457200" lvl="0" indent="-342900" algn="l">
              <a:lnSpc>
                <a:spcPct val="110000"/>
              </a:lnSpc>
              <a:spcBef>
                <a:spcPts val="600"/>
              </a:spcBef>
              <a:spcAft>
                <a:spcPts val="0"/>
              </a:spcAft>
              <a:buSzPts val="1800"/>
              <a:buChar char="▸"/>
              <a:defRPr sz="1800"/>
            </a:lvl1pPr>
            <a:lvl2pPr marL="914400" lvl="1" indent="-342900" algn="l">
              <a:lnSpc>
                <a:spcPct val="110000"/>
              </a:lnSpc>
              <a:spcBef>
                <a:spcPts val="600"/>
              </a:spcBef>
              <a:spcAft>
                <a:spcPts val="0"/>
              </a:spcAft>
              <a:buSzPts val="1800"/>
              <a:buChar char="▹"/>
              <a:defRPr sz="1800"/>
            </a:lvl2pPr>
            <a:lvl3pPr marL="1371600" lvl="2" indent="-342900" algn="l">
              <a:lnSpc>
                <a:spcPct val="110000"/>
              </a:lnSpc>
              <a:spcBef>
                <a:spcPts val="600"/>
              </a:spcBef>
              <a:spcAft>
                <a:spcPts val="0"/>
              </a:spcAft>
              <a:buSzPts val="1800"/>
              <a:buChar char="▹"/>
              <a:defRPr sz="1800"/>
            </a:lvl3pPr>
            <a:lvl4pPr marL="1828800" lvl="3" indent="-342900" algn="l">
              <a:lnSpc>
                <a:spcPct val="110000"/>
              </a:lnSpc>
              <a:spcBef>
                <a:spcPts val="600"/>
              </a:spcBef>
              <a:spcAft>
                <a:spcPts val="0"/>
              </a:spcAft>
              <a:buSzPts val="1800"/>
              <a:buChar char="▹"/>
              <a:defRPr sz="1800"/>
            </a:lvl4pPr>
            <a:lvl5pPr marL="2286000" lvl="4" indent="-342900" algn="l">
              <a:lnSpc>
                <a:spcPct val="110000"/>
              </a:lnSpc>
              <a:spcBef>
                <a:spcPts val="600"/>
              </a:spcBef>
              <a:spcAft>
                <a:spcPts val="0"/>
              </a:spcAft>
              <a:buSzPts val="1800"/>
              <a:buChar char="▹"/>
              <a:defRPr sz="1800"/>
            </a:lvl5pPr>
            <a:lvl6pPr marL="2743200" lvl="5" indent="-342900" algn="l">
              <a:lnSpc>
                <a:spcPct val="110000"/>
              </a:lnSpc>
              <a:spcBef>
                <a:spcPts val="600"/>
              </a:spcBef>
              <a:spcAft>
                <a:spcPts val="0"/>
              </a:spcAft>
              <a:buSzPts val="1800"/>
              <a:buChar char="▹"/>
              <a:defRPr sz="1800"/>
            </a:lvl6pPr>
            <a:lvl7pPr marL="3200400" lvl="6" indent="-342900" algn="l">
              <a:lnSpc>
                <a:spcPct val="110000"/>
              </a:lnSpc>
              <a:spcBef>
                <a:spcPts val="600"/>
              </a:spcBef>
              <a:spcAft>
                <a:spcPts val="0"/>
              </a:spcAft>
              <a:buSzPts val="1800"/>
              <a:buChar char="▹"/>
              <a:defRPr sz="1800"/>
            </a:lvl7pPr>
            <a:lvl8pPr marL="3657600" lvl="7" indent="-342900" algn="l">
              <a:lnSpc>
                <a:spcPct val="110000"/>
              </a:lnSpc>
              <a:spcBef>
                <a:spcPts val="600"/>
              </a:spcBef>
              <a:spcAft>
                <a:spcPts val="0"/>
              </a:spcAft>
              <a:buSzPts val="1800"/>
              <a:buChar char="▹"/>
              <a:defRPr sz="1800"/>
            </a:lvl8pPr>
            <a:lvl9pPr marL="4114800" lvl="8" indent="-342900" algn="l">
              <a:lnSpc>
                <a:spcPct val="110000"/>
              </a:lnSpc>
              <a:spcBef>
                <a:spcPts val="600"/>
              </a:spcBef>
              <a:spcAft>
                <a:spcPts val="0"/>
              </a:spcAft>
              <a:buSzPts val="1800"/>
              <a:buChar char="▹"/>
              <a:defRPr sz="1800"/>
            </a:lvl9pPr>
          </a:lstStyle>
          <a:p>
            <a:endParaRPr/>
          </a:p>
        </p:txBody>
      </p:sp>
      <p:sp>
        <p:nvSpPr>
          <p:cNvPr id="33" name="Google Shape;33;p6"/>
          <p:cNvSpPr txBox="1">
            <a:spLocks noGrp="1"/>
          </p:cNvSpPr>
          <p:nvPr>
            <p:ph type="body" idx="2"/>
          </p:nvPr>
        </p:nvSpPr>
        <p:spPr>
          <a:xfrm>
            <a:off x="3415578" y="1995750"/>
            <a:ext cx="2682600" cy="2679000"/>
          </a:xfrm>
          <a:prstGeom prst="rect">
            <a:avLst/>
          </a:prstGeom>
          <a:noFill/>
          <a:ln>
            <a:noFill/>
          </a:ln>
        </p:spPr>
        <p:txBody>
          <a:bodyPr spcFirstLastPara="1" wrap="square" lIns="0" tIns="0" rIns="0" bIns="0" anchor="t" anchorCtr="0">
            <a:noAutofit/>
          </a:bodyPr>
          <a:lstStyle>
            <a:lvl1pPr marL="457200" lvl="0" indent="-342900" algn="l">
              <a:lnSpc>
                <a:spcPct val="110000"/>
              </a:lnSpc>
              <a:spcBef>
                <a:spcPts val="600"/>
              </a:spcBef>
              <a:spcAft>
                <a:spcPts val="0"/>
              </a:spcAft>
              <a:buSzPts val="1800"/>
              <a:buChar char="▸"/>
              <a:defRPr sz="1800"/>
            </a:lvl1pPr>
            <a:lvl2pPr marL="914400" lvl="1" indent="-342900" algn="l">
              <a:lnSpc>
                <a:spcPct val="110000"/>
              </a:lnSpc>
              <a:spcBef>
                <a:spcPts val="600"/>
              </a:spcBef>
              <a:spcAft>
                <a:spcPts val="0"/>
              </a:spcAft>
              <a:buSzPts val="1800"/>
              <a:buChar char="▹"/>
              <a:defRPr sz="1800"/>
            </a:lvl2pPr>
            <a:lvl3pPr marL="1371600" lvl="2" indent="-342900" algn="l">
              <a:lnSpc>
                <a:spcPct val="110000"/>
              </a:lnSpc>
              <a:spcBef>
                <a:spcPts val="600"/>
              </a:spcBef>
              <a:spcAft>
                <a:spcPts val="0"/>
              </a:spcAft>
              <a:buSzPts val="1800"/>
              <a:buChar char="▹"/>
              <a:defRPr sz="1800"/>
            </a:lvl3pPr>
            <a:lvl4pPr marL="1828800" lvl="3" indent="-342900" algn="l">
              <a:lnSpc>
                <a:spcPct val="110000"/>
              </a:lnSpc>
              <a:spcBef>
                <a:spcPts val="600"/>
              </a:spcBef>
              <a:spcAft>
                <a:spcPts val="0"/>
              </a:spcAft>
              <a:buSzPts val="1800"/>
              <a:buChar char="▹"/>
              <a:defRPr sz="1800"/>
            </a:lvl4pPr>
            <a:lvl5pPr marL="2286000" lvl="4" indent="-342900" algn="l">
              <a:lnSpc>
                <a:spcPct val="110000"/>
              </a:lnSpc>
              <a:spcBef>
                <a:spcPts val="600"/>
              </a:spcBef>
              <a:spcAft>
                <a:spcPts val="0"/>
              </a:spcAft>
              <a:buSzPts val="1800"/>
              <a:buChar char="▹"/>
              <a:defRPr sz="1800"/>
            </a:lvl5pPr>
            <a:lvl6pPr marL="2743200" lvl="5" indent="-342900" algn="l">
              <a:lnSpc>
                <a:spcPct val="110000"/>
              </a:lnSpc>
              <a:spcBef>
                <a:spcPts val="600"/>
              </a:spcBef>
              <a:spcAft>
                <a:spcPts val="0"/>
              </a:spcAft>
              <a:buSzPts val="1800"/>
              <a:buChar char="▹"/>
              <a:defRPr sz="1800"/>
            </a:lvl6pPr>
            <a:lvl7pPr marL="3200400" lvl="6" indent="-342900" algn="l">
              <a:lnSpc>
                <a:spcPct val="110000"/>
              </a:lnSpc>
              <a:spcBef>
                <a:spcPts val="600"/>
              </a:spcBef>
              <a:spcAft>
                <a:spcPts val="0"/>
              </a:spcAft>
              <a:buSzPts val="1800"/>
              <a:buChar char="▹"/>
              <a:defRPr sz="1800"/>
            </a:lvl7pPr>
            <a:lvl8pPr marL="3657600" lvl="7" indent="-342900" algn="l">
              <a:lnSpc>
                <a:spcPct val="110000"/>
              </a:lnSpc>
              <a:spcBef>
                <a:spcPts val="600"/>
              </a:spcBef>
              <a:spcAft>
                <a:spcPts val="0"/>
              </a:spcAft>
              <a:buSzPts val="1800"/>
              <a:buChar char="▹"/>
              <a:defRPr sz="1800"/>
            </a:lvl8pPr>
            <a:lvl9pPr marL="4114800" lvl="8" indent="-342900" algn="l">
              <a:lnSpc>
                <a:spcPct val="110000"/>
              </a:lnSpc>
              <a:spcBef>
                <a:spcPts val="600"/>
              </a:spcBef>
              <a:spcAft>
                <a:spcPts val="0"/>
              </a:spcAft>
              <a:buSzPts val="1800"/>
              <a:buChar char="▹"/>
              <a:defRPr sz="1800"/>
            </a:lvl9pPr>
          </a:lstStyle>
          <a:p>
            <a:endParaRPr/>
          </a:p>
        </p:txBody>
      </p:sp>
      <p:sp>
        <p:nvSpPr>
          <p:cNvPr id="34" name="Google Shape;34;p6"/>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lvl1pPr marL="0" lvl="0" indent="0" algn="r">
              <a:lnSpc>
                <a:spcPct val="100000"/>
              </a:lnSpc>
              <a:spcBef>
                <a:spcPts val="0"/>
              </a:spcBef>
              <a:spcAft>
                <a:spcPts val="0"/>
              </a:spcAft>
              <a:buSzPts val="1200"/>
              <a:buNone/>
              <a:defRPr sz="1200" b="1" i="0" u="none" strike="noStrike" cap="none">
                <a:solidFill>
                  <a:schemeClr val="lt1"/>
                </a:solidFill>
                <a:latin typeface="Barlow Light"/>
                <a:ea typeface="Barlow Light"/>
                <a:cs typeface="Barlow Light"/>
                <a:sym typeface="Barlow Light"/>
              </a:defRPr>
            </a:lvl1pPr>
            <a:lvl2pPr marL="0" lvl="1" indent="0" algn="r">
              <a:lnSpc>
                <a:spcPct val="100000"/>
              </a:lnSpc>
              <a:spcBef>
                <a:spcPts val="0"/>
              </a:spcBef>
              <a:spcAft>
                <a:spcPts val="0"/>
              </a:spcAft>
              <a:buSzPts val="1200"/>
              <a:buNone/>
              <a:defRPr sz="1200" b="1" i="0" u="none" strike="noStrike" cap="none">
                <a:solidFill>
                  <a:schemeClr val="lt1"/>
                </a:solidFill>
                <a:latin typeface="Barlow Light"/>
                <a:ea typeface="Barlow Light"/>
                <a:cs typeface="Barlow Light"/>
                <a:sym typeface="Barlow Light"/>
              </a:defRPr>
            </a:lvl2pPr>
            <a:lvl3pPr marL="0" lvl="2" indent="0" algn="r">
              <a:lnSpc>
                <a:spcPct val="100000"/>
              </a:lnSpc>
              <a:spcBef>
                <a:spcPts val="0"/>
              </a:spcBef>
              <a:spcAft>
                <a:spcPts val="0"/>
              </a:spcAft>
              <a:buSzPts val="1200"/>
              <a:buNone/>
              <a:defRPr sz="1200" b="1" i="0" u="none" strike="noStrike" cap="none">
                <a:solidFill>
                  <a:schemeClr val="lt1"/>
                </a:solidFill>
                <a:latin typeface="Barlow Light"/>
                <a:ea typeface="Barlow Light"/>
                <a:cs typeface="Barlow Light"/>
                <a:sym typeface="Barlow Light"/>
              </a:defRPr>
            </a:lvl3pPr>
            <a:lvl4pPr marL="0" lvl="3" indent="0" algn="r">
              <a:lnSpc>
                <a:spcPct val="100000"/>
              </a:lnSpc>
              <a:spcBef>
                <a:spcPts val="0"/>
              </a:spcBef>
              <a:spcAft>
                <a:spcPts val="0"/>
              </a:spcAft>
              <a:buSzPts val="1200"/>
              <a:buNone/>
              <a:defRPr sz="1200" b="1" i="0" u="none" strike="noStrike" cap="none">
                <a:solidFill>
                  <a:schemeClr val="lt1"/>
                </a:solidFill>
                <a:latin typeface="Barlow Light"/>
                <a:ea typeface="Barlow Light"/>
                <a:cs typeface="Barlow Light"/>
                <a:sym typeface="Barlow Light"/>
              </a:defRPr>
            </a:lvl4pPr>
            <a:lvl5pPr marL="0" lvl="4" indent="0" algn="r">
              <a:lnSpc>
                <a:spcPct val="100000"/>
              </a:lnSpc>
              <a:spcBef>
                <a:spcPts val="0"/>
              </a:spcBef>
              <a:spcAft>
                <a:spcPts val="0"/>
              </a:spcAft>
              <a:buSzPts val="1200"/>
              <a:buNone/>
              <a:defRPr sz="1200" b="1" i="0" u="none" strike="noStrike" cap="none">
                <a:solidFill>
                  <a:schemeClr val="lt1"/>
                </a:solidFill>
                <a:latin typeface="Barlow Light"/>
                <a:ea typeface="Barlow Light"/>
                <a:cs typeface="Barlow Light"/>
                <a:sym typeface="Barlow Light"/>
              </a:defRPr>
            </a:lvl5pPr>
            <a:lvl6pPr marL="0" lvl="5" indent="0" algn="r">
              <a:lnSpc>
                <a:spcPct val="100000"/>
              </a:lnSpc>
              <a:spcBef>
                <a:spcPts val="0"/>
              </a:spcBef>
              <a:spcAft>
                <a:spcPts val="0"/>
              </a:spcAft>
              <a:buSzPts val="1200"/>
              <a:buNone/>
              <a:defRPr sz="1200" b="1" i="0" u="none" strike="noStrike" cap="none">
                <a:solidFill>
                  <a:schemeClr val="lt1"/>
                </a:solidFill>
                <a:latin typeface="Barlow Light"/>
                <a:ea typeface="Barlow Light"/>
                <a:cs typeface="Barlow Light"/>
                <a:sym typeface="Barlow Light"/>
              </a:defRPr>
            </a:lvl6pPr>
            <a:lvl7pPr marL="0" lvl="6" indent="0" algn="r">
              <a:lnSpc>
                <a:spcPct val="100000"/>
              </a:lnSpc>
              <a:spcBef>
                <a:spcPts val="0"/>
              </a:spcBef>
              <a:spcAft>
                <a:spcPts val="0"/>
              </a:spcAft>
              <a:buSzPts val="1200"/>
              <a:buNone/>
              <a:defRPr sz="1200" b="1" i="0" u="none" strike="noStrike" cap="none">
                <a:solidFill>
                  <a:schemeClr val="lt1"/>
                </a:solidFill>
                <a:latin typeface="Barlow Light"/>
                <a:ea typeface="Barlow Light"/>
                <a:cs typeface="Barlow Light"/>
                <a:sym typeface="Barlow Light"/>
              </a:defRPr>
            </a:lvl7pPr>
            <a:lvl8pPr marL="0" lvl="7" indent="0" algn="r">
              <a:lnSpc>
                <a:spcPct val="100000"/>
              </a:lnSpc>
              <a:spcBef>
                <a:spcPts val="0"/>
              </a:spcBef>
              <a:spcAft>
                <a:spcPts val="0"/>
              </a:spcAft>
              <a:buSzPts val="1200"/>
              <a:buNone/>
              <a:defRPr sz="1200" b="1" i="0" u="none" strike="noStrike" cap="none">
                <a:solidFill>
                  <a:schemeClr val="lt1"/>
                </a:solidFill>
                <a:latin typeface="Barlow Light"/>
                <a:ea typeface="Barlow Light"/>
                <a:cs typeface="Barlow Light"/>
                <a:sym typeface="Barlow Light"/>
              </a:defRPr>
            </a:lvl8pPr>
            <a:lvl9pPr marL="0" lvl="8" indent="0" algn="r">
              <a:lnSpc>
                <a:spcPct val="100000"/>
              </a:lnSpc>
              <a:spcBef>
                <a:spcPts val="0"/>
              </a:spcBef>
              <a:spcAft>
                <a:spcPts val="0"/>
              </a:spcAft>
              <a:buSzPts val="1200"/>
              <a:buNone/>
              <a:defRPr sz="1200" b="1" i="0" u="none" strike="noStrike" cap="none">
                <a:solidFill>
                  <a:schemeClr val="lt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US"/>
              <a:t>‹#›</a:t>
            </a:fld>
            <a:endParaRPr/>
          </a:p>
        </p:txBody>
      </p:sp>
      <p:sp>
        <p:nvSpPr>
          <p:cNvPr id="35" name="Google Shape;35;p6"/>
          <p:cNvSpPr/>
          <p:nvPr/>
        </p:nvSpPr>
        <p:spPr>
          <a:xfrm rot="5400000">
            <a:off x="-100350" y="292998"/>
            <a:ext cx="468600" cy="267900"/>
          </a:xfrm>
          <a:prstGeom prst="triangle">
            <a:avLst>
              <a:gd name="adj" fmla="val 50000"/>
            </a:avLst>
          </a:prstGeom>
          <a:solidFill>
            <a:srgbClr val="C27B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 name="Google Shape;36;p6"/>
          <p:cNvSpPr txBox="1">
            <a:spLocks noGrp="1"/>
          </p:cNvSpPr>
          <p:nvPr>
            <p:ph type="title"/>
          </p:nvPr>
        </p:nvSpPr>
        <p:spPr>
          <a:xfrm>
            <a:off x="457200" y="192648"/>
            <a:ext cx="5640900" cy="1082700"/>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SzPts val="4800"/>
              <a:buNone/>
              <a:defRPr>
                <a:solidFill>
                  <a:srgbClr val="71A0CF"/>
                </a:solidFill>
              </a:defRPr>
            </a:lvl1pPr>
            <a:lvl2pPr lvl="1" algn="l">
              <a:lnSpc>
                <a:spcPct val="80000"/>
              </a:lnSpc>
              <a:spcBef>
                <a:spcPts val="0"/>
              </a:spcBef>
              <a:spcAft>
                <a:spcPts val="0"/>
              </a:spcAft>
              <a:buSzPts val="4800"/>
              <a:buNone/>
              <a:defRPr/>
            </a:lvl2pPr>
            <a:lvl3pPr lvl="2" algn="l">
              <a:lnSpc>
                <a:spcPct val="80000"/>
              </a:lnSpc>
              <a:spcBef>
                <a:spcPts val="0"/>
              </a:spcBef>
              <a:spcAft>
                <a:spcPts val="0"/>
              </a:spcAft>
              <a:buSzPts val="4800"/>
              <a:buNone/>
              <a:defRPr/>
            </a:lvl3pPr>
            <a:lvl4pPr lvl="3" algn="l">
              <a:lnSpc>
                <a:spcPct val="80000"/>
              </a:lnSpc>
              <a:spcBef>
                <a:spcPts val="0"/>
              </a:spcBef>
              <a:spcAft>
                <a:spcPts val="0"/>
              </a:spcAft>
              <a:buSzPts val="4800"/>
              <a:buNone/>
              <a:defRPr/>
            </a:lvl4pPr>
            <a:lvl5pPr lvl="4" algn="l">
              <a:lnSpc>
                <a:spcPct val="80000"/>
              </a:lnSpc>
              <a:spcBef>
                <a:spcPts val="0"/>
              </a:spcBef>
              <a:spcAft>
                <a:spcPts val="0"/>
              </a:spcAft>
              <a:buSzPts val="4800"/>
              <a:buNone/>
              <a:defRPr/>
            </a:lvl5pPr>
            <a:lvl6pPr lvl="5" algn="l">
              <a:lnSpc>
                <a:spcPct val="80000"/>
              </a:lnSpc>
              <a:spcBef>
                <a:spcPts val="0"/>
              </a:spcBef>
              <a:spcAft>
                <a:spcPts val="0"/>
              </a:spcAft>
              <a:buSzPts val="4800"/>
              <a:buNone/>
              <a:defRPr/>
            </a:lvl6pPr>
            <a:lvl7pPr lvl="6" algn="l">
              <a:lnSpc>
                <a:spcPct val="80000"/>
              </a:lnSpc>
              <a:spcBef>
                <a:spcPts val="0"/>
              </a:spcBef>
              <a:spcAft>
                <a:spcPts val="0"/>
              </a:spcAft>
              <a:buSzPts val="4800"/>
              <a:buNone/>
              <a:defRPr/>
            </a:lvl7pPr>
            <a:lvl8pPr lvl="7" algn="l">
              <a:lnSpc>
                <a:spcPct val="80000"/>
              </a:lnSpc>
              <a:spcBef>
                <a:spcPts val="0"/>
              </a:spcBef>
              <a:spcAft>
                <a:spcPts val="0"/>
              </a:spcAft>
              <a:buSzPts val="4800"/>
              <a:buNone/>
              <a:defRPr/>
            </a:lvl8pPr>
            <a:lvl9pPr lvl="8" algn="l">
              <a:lnSpc>
                <a:spcPct val="80000"/>
              </a:lnSpc>
              <a:spcBef>
                <a:spcPts val="0"/>
              </a:spcBef>
              <a:spcAft>
                <a:spcPts val="0"/>
              </a:spcAft>
              <a:buSzPts val="4800"/>
              <a:buNone/>
              <a:defRPr/>
            </a:lvl9pPr>
          </a:lstStyle>
          <a:p>
            <a:endParaRPr/>
          </a:p>
        </p:txBody>
      </p:sp>
      <p:pic>
        <p:nvPicPr>
          <p:cNvPr id="37" name="Google Shape;37;p6"/>
          <p:cNvPicPr preferRelativeResize="0"/>
          <p:nvPr/>
        </p:nvPicPr>
        <p:blipFill rotWithShape="1">
          <a:blip r:embed="rId2">
            <a:alphaModFix/>
          </a:blip>
          <a:srcRect/>
          <a:stretch/>
        </p:blipFill>
        <p:spPr>
          <a:xfrm>
            <a:off x="69266" y="4773038"/>
            <a:ext cx="1269600" cy="272225"/>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9"/>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605600"/>
            <a:ext cx="5640900" cy="1082700"/>
          </a:xfrm>
          <a:prstGeom prst="rect">
            <a:avLst/>
          </a:prstGeom>
          <a:noFill/>
          <a:ln>
            <a:noFill/>
          </a:ln>
        </p:spPr>
        <p:txBody>
          <a:bodyPr spcFirstLastPara="1" wrap="square" lIns="0" tIns="0" rIns="0" bIns="0" anchor="t" anchorCtr="0">
            <a:noAutofit/>
          </a:bodyPr>
          <a:lstStyle>
            <a:lvl1pPr marR="0" lvl="0"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1pPr>
            <a:lvl2pPr marR="0" lvl="1"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2pPr>
            <a:lvl3pPr marR="0" lvl="2"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3pPr>
            <a:lvl4pPr marR="0" lvl="3"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4pPr>
            <a:lvl5pPr marR="0" lvl="4"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5pPr>
            <a:lvl6pPr marR="0" lvl="5"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6pPr>
            <a:lvl7pPr marR="0" lvl="6"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7pPr>
            <a:lvl8pPr marR="0" lvl="7"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8pPr>
            <a:lvl9pPr marR="0" lvl="8"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9pPr>
          </a:lstStyle>
          <a:p>
            <a:endParaRPr/>
          </a:p>
        </p:txBody>
      </p:sp>
      <p:sp>
        <p:nvSpPr>
          <p:cNvPr id="7" name="Google Shape;7;p1"/>
          <p:cNvSpPr txBox="1">
            <a:spLocks noGrp="1"/>
          </p:cNvSpPr>
          <p:nvPr>
            <p:ph type="body" idx="1"/>
          </p:nvPr>
        </p:nvSpPr>
        <p:spPr>
          <a:xfrm>
            <a:off x="457200" y="1995750"/>
            <a:ext cx="5640900" cy="2679000"/>
          </a:xfrm>
          <a:prstGeom prst="rect">
            <a:avLst/>
          </a:prstGeom>
          <a:noFill/>
          <a:ln>
            <a:noFill/>
          </a:ln>
        </p:spPr>
        <p:txBody>
          <a:bodyPr spcFirstLastPara="1" wrap="square" lIns="0" tIns="0" rIns="0" bIns="0" anchor="t" anchorCtr="0">
            <a:noAutofit/>
          </a:bodyPr>
          <a:lstStyle>
            <a:lvl1pPr marL="457200" marR="0" lvl="0" indent="-342900" algn="l" rtl="0">
              <a:lnSpc>
                <a:spcPct val="110000"/>
              </a:lnSpc>
              <a:spcBef>
                <a:spcPts val="600"/>
              </a:spcBef>
              <a:spcAft>
                <a:spcPts val="0"/>
              </a:spcAft>
              <a:buClr>
                <a:schemeClr val="accent1"/>
              </a:buClr>
              <a:buSzPts val="1800"/>
              <a:buFont typeface="Barlow Light"/>
              <a:buChar char="▸"/>
              <a:defRPr sz="2000" b="0" i="0" u="none" strike="noStrike" cap="none">
                <a:solidFill>
                  <a:schemeClr val="dk1"/>
                </a:solidFill>
                <a:latin typeface="Barlow Light"/>
                <a:ea typeface="Barlow Light"/>
                <a:cs typeface="Barlow Light"/>
                <a:sym typeface="Barlow Light"/>
              </a:defRPr>
            </a:lvl1pPr>
            <a:lvl2pPr marL="914400" marR="0" lvl="1" indent="-342900" algn="l" rtl="0">
              <a:lnSpc>
                <a:spcPct val="110000"/>
              </a:lnSpc>
              <a:spcBef>
                <a:spcPts val="600"/>
              </a:spcBef>
              <a:spcAft>
                <a:spcPts val="0"/>
              </a:spcAft>
              <a:buClr>
                <a:schemeClr val="accent1"/>
              </a:buClr>
              <a:buSzPts val="1800"/>
              <a:buFont typeface="Barlow Light"/>
              <a:buChar char="▹"/>
              <a:defRPr sz="2000" b="0" i="0" u="none" strike="noStrike" cap="none">
                <a:solidFill>
                  <a:schemeClr val="dk1"/>
                </a:solidFill>
                <a:latin typeface="Barlow Light"/>
                <a:ea typeface="Barlow Light"/>
                <a:cs typeface="Barlow Light"/>
                <a:sym typeface="Barlow Light"/>
              </a:defRPr>
            </a:lvl2pPr>
            <a:lvl3pPr marL="1371600" marR="0" lvl="2" indent="-342900" algn="l" rtl="0">
              <a:lnSpc>
                <a:spcPct val="110000"/>
              </a:lnSpc>
              <a:spcBef>
                <a:spcPts val="600"/>
              </a:spcBef>
              <a:spcAft>
                <a:spcPts val="0"/>
              </a:spcAft>
              <a:buClr>
                <a:schemeClr val="accent1"/>
              </a:buClr>
              <a:buSzPts val="1800"/>
              <a:buFont typeface="Barlow Light"/>
              <a:buChar char="▹"/>
              <a:defRPr sz="2000" b="0" i="0" u="none" strike="noStrike" cap="none">
                <a:solidFill>
                  <a:schemeClr val="dk1"/>
                </a:solidFill>
                <a:latin typeface="Barlow Light"/>
                <a:ea typeface="Barlow Light"/>
                <a:cs typeface="Barlow Light"/>
                <a:sym typeface="Barlow Light"/>
              </a:defRPr>
            </a:lvl3pPr>
            <a:lvl4pPr marL="1828800" marR="0" lvl="3"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4pPr>
            <a:lvl5pPr marL="2286000" marR="0" lvl="4"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5pPr>
            <a:lvl6pPr marL="2743200" marR="0" lvl="5"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6pPr>
            <a:lvl7pPr marL="3200400" marR="0" lvl="6"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7pPr>
            <a:lvl8pPr marL="3657600" marR="0" lvl="7"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8pPr>
            <a:lvl9pPr marL="4114800" marR="0" lvl="8"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9pPr>
          </a:lstStyle>
          <a:p>
            <a:endParaRPr/>
          </a:p>
        </p:txBody>
      </p:sp>
      <p:sp>
        <p:nvSpPr>
          <p:cNvPr id="8" name="Google Shape;8;p1"/>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US"/>
              <a:t>‹#›</a:t>
            </a:fld>
            <a:endParaRPr/>
          </a:p>
        </p:txBody>
      </p:sp>
      <p:pic>
        <p:nvPicPr>
          <p:cNvPr id="9" name="Google Shape;9;p1"/>
          <p:cNvPicPr preferRelativeResize="0"/>
          <p:nvPr/>
        </p:nvPicPr>
        <p:blipFill rotWithShape="1">
          <a:blip r:embed="rId7">
            <a:alphaModFix/>
          </a:blip>
          <a:srcRect/>
          <a:stretch/>
        </p:blipFill>
        <p:spPr>
          <a:xfrm>
            <a:off x="8766750" y="38150"/>
            <a:ext cx="339175" cy="374526"/>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Shape 38"/>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53"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hyperlink" Target="https://create.kahoot.it/details/combined-linux-essentials-files-and-folders/596c13fd-f69b-488d-94a5-3cd08e413a32" TargetMode="External"/><Relationship Id="rId2" Type="http://schemas.openxmlformats.org/officeDocument/2006/relationships/notesSlide" Target="../notesSlides/notesSlide18.xml"/><Relationship Id="rId1" Type="http://schemas.openxmlformats.org/officeDocument/2006/relationships/slideLayout" Target="../slideLayouts/slideLayout6.xml"/><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4.xml"/><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3"/>
        <p:cNvGrpSpPr/>
        <p:nvPr/>
      </p:nvGrpSpPr>
      <p:grpSpPr>
        <a:xfrm>
          <a:off x="0" y="0"/>
          <a:ext cx="0" cy="0"/>
          <a:chOff x="0" y="0"/>
          <a:chExt cx="0" cy="0"/>
        </a:xfrm>
      </p:grpSpPr>
      <p:pic>
        <p:nvPicPr>
          <p:cNvPr id="44" name="Google Shape;44;p9"/>
          <p:cNvPicPr preferRelativeResize="0"/>
          <p:nvPr/>
        </p:nvPicPr>
        <p:blipFill rotWithShape="1">
          <a:blip r:embed="rId3">
            <a:alphaModFix/>
          </a:blip>
          <a:srcRect l="37213" r="12444"/>
          <a:stretch/>
        </p:blipFill>
        <p:spPr>
          <a:xfrm>
            <a:off x="7467812" y="44975"/>
            <a:ext cx="1624275" cy="1812750"/>
          </a:xfrm>
          <a:prstGeom prst="rect">
            <a:avLst/>
          </a:prstGeom>
          <a:noFill/>
          <a:ln>
            <a:noFill/>
          </a:ln>
        </p:spPr>
      </p:pic>
      <p:sp>
        <p:nvSpPr>
          <p:cNvPr id="45" name="Google Shape;45;p9"/>
          <p:cNvSpPr txBox="1"/>
          <p:nvPr/>
        </p:nvSpPr>
        <p:spPr>
          <a:xfrm>
            <a:off x="903725" y="1326825"/>
            <a:ext cx="6405300" cy="2890500"/>
          </a:xfrm>
          <a:prstGeom prst="rect">
            <a:avLst/>
          </a:prstGeom>
          <a:noFill/>
          <a:ln>
            <a:noFill/>
          </a:ln>
        </p:spPr>
        <p:txBody>
          <a:bodyPr spcFirstLastPara="1" wrap="square" lIns="0" tIns="0" rIns="0" bIns="0" anchor="ctr" anchorCtr="0">
            <a:noAutofit/>
          </a:bodyPr>
          <a:lstStyle/>
          <a:p>
            <a:pPr marL="0" lvl="0" indent="0" algn="ctr" rtl="0">
              <a:lnSpc>
                <a:spcPct val="90000"/>
              </a:lnSpc>
              <a:spcBef>
                <a:spcPts val="0"/>
              </a:spcBef>
              <a:spcAft>
                <a:spcPts val="0"/>
              </a:spcAft>
              <a:buNone/>
            </a:pPr>
            <a:r>
              <a:rPr lang="en-US" sz="4800">
                <a:solidFill>
                  <a:srgbClr val="741B47"/>
                </a:solidFill>
                <a:latin typeface="Raleway SemiBold"/>
                <a:ea typeface="Raleway SemiBold"/>
                <a:cs typeface="Raleway SemiBold"/>
                <a:sym typeface="Raleway SemiBold"/>
              </a:rPr>
              <a:t>Command Line Basics 2/2</a:t>
            </a:r>
            <a:endParaRPr sz="4800">
              <a:solidFill>
                <a:srgbClr val="741B47"/>
              </a:solidFill>
              <a:latin typeface="Raleway SemiBold"/>
              <a:ea typeface="Raleway SemiBold"/>
              <a:cs typeface="Raleway SemiBold"/>
              <a:sym typeface="Raleway SemiBold"/>
            </a:endParaRPr>
          </a:p>
          <a:p>
            <a:pPr marL="0" lvl="0" indent="0" algn="ctr" rtl="0">
              <a:lnSpc>
                <a:spcPct val="90000"/>
              </a:lnSpc>
              <a:spcBef>
                <a:spcPts val="0"/>
              </a:spcBef>
              <a:spcAft>
                <a:spcPts val="0"/>
              </a:spcAft>
              <a:buNone/>
            </a:pPr>
            <a:endParaRPr sz="4800">
              <a:solidFill>
                <a:srgbClr val="741B47"/>
              </a:solidFill>
              <a:latin typeface="Raleway SemiBold"/>
              <a:ea typeface="Raleway SemiBold"/>
              <a:cs typeface="Raleway SemiBold"/>
              <a:sym typeface="Raleway SemiBold"/>
            </a:endParaRPr>
          </a:p>
          <a:p>
            <a:pPr marL="0" lvl="0" indent="0" algn="ctr" rtl="0">
              <a:lnSpc>
                <a:spcPct val="90000"/>
              </a:lnSpc>
              <a:spcBef>
                <a:spcPts val="0"/>
              </a:spcBef>
              <a:spcAft>
                <a:spcPts val="0"/>
              </a:spcAft>
              <a:buNone/>
            </a:pPr>
            <a:r>
              <a:rPr lang="en-US" sz="2400">
                <a:latin typeface="Raleway SemiBold"/>
                <a:ea typeface="Raleway SemiBold"/>
                <a:cs typeface="Raleway SemiBold"/>
                <a:sym typeface="Raleway SemiBold"/>
              </a:rPr>
              <a:t>Linux Essentials</a:t>
            </a:r>
            <a:endParaRPr sz="2400">
              <a:latin typeface="Raleway SemiBold"/>
              <a:ea typeface="Raleway SemiBold"/>
              <a:cs typeface="Raleway SemiBold"/>
              <a:sym typeface="Raleway SemiBold"/>
            </a:endParaRPr>
          </a:p>
          <a:p>
            <a:pPr marL="0" lvl="0" indent="0" algn="ctr" rtl="0">
              <a:lnSpc>
                <a:spcPct val="90000"/>
              </a:lnSpc>
              <a:spcBef>
                <a:spcPts val="0"/>
              </a:spcBef>
              <a:spcAft>
                <a:spcPts val="0"/>
              </a:spcAft>
              <a:buNone/>
            </a:pPr>
            <a:r>
              <a:rPr lang="en-US" sz="2400">
                <a:latin typeface="Raleway SemiBold"/>
                <a:ea typeface="Raleway SemiBold"/>
                <a:cs typeface="Raleway SemiBold"/>
                <a:sym typeface="Raleway SemiBold"/>
              </a:rPr>
              <a:t>Session-3</a:t>
            </a:r>
            <a:endParaRPr sz="4800">
              <a:solidFill>
                <a:srgbClr val="741B47"/>
              </a:solidFill>
              <a:latin typeface="Raleway SemiBold"/>
              <a:ea typeface="Raleway SemiBold"/>
              <a:cs typeface="Raleway SemiBold"/>
              <a:sym typeface="Raleway SemiBo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18"/>
          <p:cNvSpPr txBox="1">
            <a:spLocks noGrp="1"/>
          </p:cNvSpPr>
          <p:nvPr>
            <p:ph type="sldNum" idx="12"/>
          </p:nvPr>
        </p:nvSpPr>
        <p:spPr>
          <a:xfrm>
            <a:off x="8657772" y="4643243"/>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10</a:t>
            </a:fld>
            <a:endParaRPr/>
          </a:p>
        </p:txBody>
      </p:sp>
      <p:sp>
        <p:nvSpPr>
          <p:cNvPr id="125" name="Google Shape;125;p18"/>
          <p:cNvSpPr txBox="1"/>
          <p:nvPr/>
        </p:nvSpPr>
        <p:spPr>
          <a:xfrm>
            <a:off x="463350" y="186650"/>
            <a:ext cx="6052500" cy="4686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chemeClr val="accent2"/>
              </a:buClr>
              <a:buSzPts val="4800"/>
              <a:buFont typeface="Raleway SemiBold"/>
              <a:buNone/>
            </a:pPr>
            <a:r>
              <a:rPr lang="en-US" sz="3600" b="0" i="0" u="none" strike="noStrike" cap="none">
                <a:solidFill>
                  <a:srgbClr val="741B47"/>
                </a:solidFill>
                <a:latin typeface="Raleway SemiBold"/>
                <a:ea typeface="Raleway SemiBold"/>
                <a:cs typeface="Raleway SemiBold"/>
                <a:sym typeface="Raleway SemiBold"/>
              </a:rPr>
              <a:t>Basic </a:t>
            </a:r>
            <a:r>
              <a:rPr lang="en-US" sz="3600">
                <a:solidFill>
                  <a:srgbClr val="741B47"/>
                </a:solidFill>
                <a:latin typeface="Raleway SemiBold"/>
                <a:ea typeface="Raleway SemiBold"/>
                <a:cs typeface="Raleway SemiBold"/>
                <a:sym typeface="Raleway SemiBold"/>
              </a:rPr>
              <a:t>Shell</a:t>
            </a:r>
            <a:r>
              <a:rPr lang="en-US" sz="3600" b="0" i="0" u="none" strike="noStrike" cap="none">
                <a:solidFill>
                  <a:srgbClr val="741B47"/>
                </a:solidFill>
                <a:latin typeface="Raleway SemiBold"/>
                <a:ea typeface="Raleway SemiBold"/>
                <a:cs typeface="Raleway SemiBold"/>
                <a:sym typeface="Raleway SemiBold"/>
              </a:rPr>
              <a:t> Commands</a:t>
            </a:r>
            <a:endParaRPr sz="3600"/>
          </a:p>
        </p:txBody>
      </p:sp>
      <p:sp>
        <p:nvSpPr>
          <p:cNvPr id="126" name="Google Shape;126;p18"/>
          <p:cNvSpPr/>
          <p:nvPr/>
        </p:nvSpPr>
        <p:spPr>
          <a:xfrm>
            <a:off x="230375" y="785825"/>
            <a:ext cx="6698100" cy="12891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800" b="1">
                <a:solidFill>
                  <a:srgbClr val="373A3C"/>
                </a:solidFill>
              </a:rPr>
              <a:t>touch		</a:t>
            </a:r>
            <a:r>
              <a:rPr lang="en-US" sz="1800">
                <a:solidFill>
                  <a:srgbClr val="373A3C"/>
                </a:solidFill>
              </a:rPr>
              <a:t>create a file	</a:t>
            </a:r>
            <a:endParaRPr sz="1800">
              <a:solidFill>
                <a:srgbClr val="373A3C"/>
              </a:solidFill>
            </a:endParaRPr>
          </a:p>
          <a:p>
            <a:pPr marL="0" marR="0" lvl="0" indent="0" algn="l" rtl="0">
              <a:lnSpc>
                <a:spcPct val="100000"/>
              </a:lnSpc>
              <a:spcBef>
                <a:spcPts val="0"/>
              </a:spcBef>
              <a:spcAft>
                <a:spcPts val="0"/>
              </a:spcAft>
              <a:buNone/>
            </a:pPr>
            <a:r>
              <a:rPr lang="en-US" sz="1800" b="1">
                <a:solidFill>
                  <a:srgbClr val="373A3C"/>
                </a:solidFill>
              </a:rPr>
              <a:t>echo  </a:t>
            </a:r>
            <a:r>
              <a:rPr lang="en-US" sz="1800">
                <a:solidFill>
                  <a:srgbClr val="373A3C"/>
                </a:solidFill>
              </a:rPr>
              <a:t>		create a file and write string inside</a:t>
            </a:r>
            <a:endParaRPr sz="1800">
              <a:solidFill>
                <a:srgbClr val="373A3C"/>
              </a:solidFill>
            </a:endParaRPr>
          </a:p>
          <a:p>
            <a:pPr marL="0" lvl="0" indent="0" algn="l" rtl="0">
              <a:spcBef>
                <a:spcPts val="0"/>
              </a:spcBef>
              <a:spcAft>
                <a:spcPts val="0"/>
              </a:spcAft>
              <a:buNone/>
            </a:pPr>
            <a:r>
              <a:rPr lang="en-US" sz="1800" b="1">
                <a:solidFill>
                  <a:srgbClr val="373A3C"/>
                </a:solidFill>
              </a:rPr>
              <a:t>cat  &gt;</a:t>
            </a:r>
            <a:endParaRPr sz="1800" b="1">
              <a:solidFill>
                <a:srgbClr val="373A3C"/>
              </a:solidFill>
            </a:endParaRPr>
          </a:p>
          <a:p>
            <a:pPr marL="0" marR="0" lvl="0" indent="0" algn="l" rtl="0">
              <a:lnSpc>
                <a:spcPct val="100000"/>
              </a:lnSpc>
              <a:spcBef>
                <a:spcPts val="0"/>
              </a:spcBef>
              <a:spcAft>
                <a:spcPts val="0"/>
              </a:spcAft>
              <a:buNone/>
            </a:pPr>
            <a:endParaRPr sz="1800">
              <a:solidFill>
                <a:srgbClr val="373A3C"/>
              </a:solidFill>
            </a:endParaRPr>
          </a:p>
          <a:p>
            <a:pPr marL="0" marR="0" lvl="0" indent="0" algn="l" rtl="0">
              <a:lnSpc>
                <a:spcPct val="100000"/>
              </a:lnSpc>
              <a:spcBef>
                <a:spcPts val="0"/>
              </a:spcBef>
              <a:spcAft>
                <a:spcPts val="0"/>
              </a:spcAft>
              <a:buNone/>
            </a:pPr>
            <a:endParaRPr sz="1800">
              <a:solidFill>
                <a:srgbClr val="373A3C"/>
              </a:solidFill>
            </a:endParaRPr>
          </a:p>
          <a:p>
            <a:pPr marL="0" marR="0" lvl="0" indent="0" algn="l" rtl="0">
              <a:lnSpc>
                <a:spcPct val="100000"/>
              </a:lnSpc>
              <a:spcBef>
                <a:spcPts val="0"/>
              </a:spcBef>
              <a:spcAft>
                <a:spcPts val="0"/>
              </a:spcAft>
              <a:buNone/>
            </a:pPr>
            <a:endParaRPr sz="1800">
              <a:solidFill>
                <a:srgbClr val="373A3C"/>
              </a:solidFill>
            </a:endParaRPr>
          </a:p>
          <a:p>
            <a:pPr marL="0" marR="0" lvl="0" indent="0" algn="l" rtl="0">
              <a:lnSpc>
                <a:spcPct val="100000"/>
              </a:lnSpc>
              <a:spcBef>
                <a:spcPts val="0"/>
              </a:spcBef>
              <a:spcAft>
                <a:spcPts val="0"/>
              </a:spcAft>
              <a:buNone/>
            </a:pPr>
            <a:endParaRPr sz="1800">
              <a:solidFill>
                <a:srgbClr val="373A3C"/>
              </a:solidFill>
            </a:endParaRPr>
          </a:p>
        </p:txBody>
      </p:sp>
      <p:pic>
        <p:nvPicPr>
          <p:cNvPr id="127" name="Google Shape;127;p18"/>
          <p:cNvPicPr preferRelativeResize="0"/>
          <p:nvPr/>
        </p:nvPicPr>
        <p:blipFill>
          <a:blip r:embed="rId3">
            <a:alphaModFix/>
          </a:blip>
          <a:stretch>
            <a:fillRect/>
          </a:stretch>
        </p:blipFill>
        <p:spPr>
          <a:xfrm>
            <a:off x="1775275" y="2030200"/>
            <a:ext cx="5640475" cy="29812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19"/>
          <p:cNvSpPr txBox="1">
            <a:spLocks noGrp="1"/>
          </p:cNvSpPr>
          <p:nvPr>
            <p:ph type="sldNum" idx="12"/>
          </p:nvPr>
        </p:nvSpPr>
        <p:spPr>
          <a:xfrm>
            <a:off x="8657772" y="4643243"/>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11</a:t>
            </a:fld>
            <a:endParaRPr/>
          </a:p>
        </p:txBody>
      </p:sp>
      <p:sp>
        <p:nvSpPr>
          <p:cNvPr id="133" name="Google Shape;133;p19"/>
          <p:cNvSpPr txBox="1"/>
          <p:nvPr/>
        </p:nvSpPr>
        <p:spPr>
          <a:xfrm>
            <a:off x="463350" y="186650"/>
            <a:ext cx="6052500" cy="4686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chemeClr val="accent2"/>
              </a:buClr>
              <a:buSzPts val="4800"/>
              <a:buFont typeface="Raleway SemiBold"/>
              <a:buNone/>
            </a:pPr>
            <a:r>
              <a:rPr lang="en-US" sz="3600" b="0" i="0" u="none" strike="noStrike" cap="none">
                <a:solidFill>
                  <a:srgbClr val="741B47"/>
                </a:solidFill>
                <a:latin typeface="Raleway SemiBold"/>
                <a:ea typeface="Raleway SemiBold"/>
                <a:cs typeface="Raleway SemiBold"/>
                <a:sym typeface="Raleway SemiBold"/>
              </a:rPr>
              <a:t>Basic </a:t>
            </a:r>
            <a:r>
              <a:rPr lang="en-US" sz="3600">
                <a:solidFill>
                  <a:srgbClr val="741B47"/>
                </a:solidFill>
                <a:latin typeface="Raleway SemiBold"/>
                <a:ea typeface="Raleway SemiBold"/>
                <a:cs typeface="Raleway SemiBold"/>
                <a:sym typeface="Raleway SemiBold"/>
              </a:rPr>
              <a:t>Shell</a:t>
            </a:r>
            <a:r>
              <a:rPr lang="en-US" sz="3600" b="0" i="0" u="none" strike="noStrike" cap="none">
                <a:solidFill>
                  <a:srgbClr val="741B47"/>
                </a:solidFill>
                <a:latin typeface="Raleway SemiBold"/>
                <a:ea typeface="Raleway SemiBold"/>
                <a:cs typeface="Raleway SemiBold"/>
                <a:sym typeface="Raleway SemiBold"/>
              </a:rPr>
              <a:t> Commands</a:t>
            </a:r>
            <a:endParaRPr sz="3600"/>
          </a:p>
        </p:txBody>
      </p:sp>
      <p:sp>
        <p:nvSpPr>
          <p:cNvPr id="134" name="Google Shape;134;p19"/>
          <p:cNvSpPr/>
          <p:nvPr/>
        </p:nvSpPr>
        <p:spPr>
          <a:xfrm>
            <a:off x="230375" y="785825"/>
            <a:ext cx="6698100" cy="5193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800" b="1">
                <a:solidFill>
                  <a:srgbClr val="373A3C"/>
                </a:solidFill>
              </a:rPr>
              <a:t>rm	</a:t>
            </a:r>
            <a:r>
              <a:rPr lang="en-US" sz="1800">
                <a:solidFill>
                  <a:srgbClr val="373A3C"/>
                </a:solidFill>
              </a:rPr>
              <a:t>delete a file</a:t>
            </a:r>
            <a:endParaRPr sz="1800">
              <a:solidFill>
                <a:srgbClr val="373A3C"/>
              </a:solidFill>
            </a:endParaRPr>
          </a:p>
          <a:p>
            <a:pPr marL="0" marR="0" lvl="0" indent="0" algn="l" rtl="0">
              <a:lnSpc>
                <a:spcPct val="100000"/>
              </a:lnSpc>
              <a:spcBef>
                <a:spcPts val="0"/>
              </a:spcBef>
              <a:spcAft>
                <a:spcPts val="0"/>
              </a:spcAft>
              <a:buNone/>
            </a:pPr>
            <a:endParaRPr sz="1800">
              <a:solidFill>
                <a:srgbClr val="373A3C"/>
              </a:solidFill>
            </a:endParaRPr>
          </a:p>
          <a:p>
            <a:pPr marL="0" marR="0" lvl="0" indent="0" algn="l" rtl="0">
              <a:lnSpc>
                <a:spcPct val="100000"/>
              </a:lnSpc>
              <a:spcBef>
                <a:spcPts val="0"/>
              </a:spcBef>
              <a:spcAft>
                <a:spcPts val="0"/>
              </a:spcAft>
              <a:buNone/>
            </a:pPr>
            <a:endParaRPr sz="1800">
              <a:solidFill>
                <a:srgbClr val="373A3C"/>
              </a:solidFill>
            </a:endParaRPr>
          </a:p>
        </p:txBody>
      </p:sp>
      <p:pic>
        <p:nvPicPr>
          <p:cNvPr id="135" name="Google Shape;135;p19"/>
          <p:cNvPicPr preferRelativeResize="0"/>
          <p:nvPr/>
        </p:nvPicPr>
        <p:blipFill>
          <a:blip r:embed="rId3">
            <a:alphaModFix/>
          </a:blip>
          <a:stretch>
            <a:fillRect/>
          </a:stretch>
        </p:blipFill>
        <p:spPr>
          <a:xfrm>
            <a:off x="1545749" y="1364195"/>
            <a:ext cx="6052500" cy="313750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20"/>
          <p:cNvSpPr txBox="1">
            <a:spLocks noGrp="1"/>
          </p:cNvSpPr>
          <p:nvPr>
            <p:ph type="sldNum" idx="12"/>
          </p:nvPr>
        </p:nvSpPr>
        <p:spPr>
          <a:xfrm>
            <a:off x="8657772" y="4643243"/>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12</a:t>
            </a:fld>
            <a:endParaRPr/>
          </a:p>
        </p:txBody>
      </p:sp>
      <p:sp>
        <p:nvSpPr>
          <p:cNvPr id="141" name="Google Shape;141;p20"/>
          <p:cNvSpPr txBox="1"/>
          <p:nvPr/>
        </p:nvSpPr>
        <p:spPr>
          <a:xfrm>
            <a:off x="463350" y="186650"/>
            <a:ext cx="6052500" cy="4686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chemeClr val="accent2"/>
              </a:buClr>
              <a:buSzPts val="4800"/>
              <a:buFont typeface="Raleway SemiBold"/>
              <a:buNone/>
            </a:pPr>
            <a:r>
              <a:rPr lang="en-US" sz="3600" b="0" i="0" u="none" strike="noStrike" cap="none">
                <a:solidFill>
                  <a:srgbClr val="741B47"/>
                </a:solidFill>
                <a:latin typeface="Raleway SemiBold"/>
                <a:ea typeface="Raleway SemiBold"/>
                <a:cs typeface="Raleway SemiBold"/>
                <a:sym typeface="Raleway SemiBold"/>
              </a:rPr>
              <a:t>Basic </a:t>
            </a:r>
            <a:r>
              <a:rPr lang="en-US" sz="3600">
                <a:solidFill>
                  <a:srgbClr val="741B47"/>
                </a:solidFill>
                <a:latin typeface="Raleway SemiBold"/>
                <a:ea typeface="Raleway SemiBold"/>
                <a:cs typeface="Raleway SemiBold"/>
                <a:sym typeface="Raleway SemiBold"/>
              </a:rPr>
              <a:t>Shell</a:t>
            </a:r>
            <a:r>
              <a:rPr lang="en-US" sz="3600" b="0" i="0" u="none" strike="noStrike" cap="none">
                <a:solidFill>
                  <a:srgbClr val="741B47"/>
                </a:solidFill>
                <a:latin typeface="Raleway SemiBold"/>
                <a:ea typeface="Raleway SemiBold"/>
                <a:cs typeface="Raleway SemiBold"/>
                <a:sym typeface="Raleway SemiBold"/>
              </a:rPr>
              <a:t> Commands</a:t>
            </a:r>
            <a:endParaRPr sz="3600"/>
          </a:p>
        </p:txBody>
      </p:sp>
      <p:sp>
        <p:nvSpPr>
          <p:cNvPr id="142" name="Google Shape;142;p20"/>
          <p:cNvSpPr/>
          <p:nvPr/>
        </p:nvSpPr>
        <p:spPr>
          <a:xfrm>
            <a:off x="230375" y="785825"/>
            <a:ext cx="6698100" cy="5193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800" b="1">
                <a:solidFill>
                  <a:srgbClr val="373A3C"/>
                </a:solidFill>
              </a:rPr>
              <a:t>cp	</a:t>
            </a:r>
            <a:r>
              <a:rPr lang="en-US" sz="1800">
                <a:solidFill>
                  <a:srgbClr val="373A3C"/>
                </a:solidFill>
              </a:rPr>
              <a:t>copy a file to another location</a:t>
            </a:r>
            <a:endParaRPr sz="1800">
              <a:solidFill>
                <a:srgbClr val="373A3C"/>
              </a:solidFill>
            </a:endParaRPr>
          </a:p>
          <a:p>
            <a:pPr marL="0" marR="0" lvl="0" indent="0" algn="l" rtl="0">
              <a:lnSpc>
                <a:spcPct val="100000"/>
              </a:lnSpc>
              <a:spcBef>
                <a:spcPts val="0"/>
              </a:spcBef>
              <a:spcAft>
                <a:spcPts val="0"/>
              </a:spcAft>
              <a:buNone/>
            </a:pPr>
            <a:endParaRPr sz="1800">
              <a:solidFill>
                <a:srgbClr val="373A3C"/>
              </a:solidFill>
            </a:endParaRPr>
          </a:p>
          <a:p>
            <a:pPr marL="0" marR="0" lvl="0" indent="0" algn="l" rtl="0">
              <a:lnSpc>
                <a:spcPct val="100000"/>
              </a:lnSpc>
              <a:spcBef>
                <a:spcPts val="0"/>
              </a:spcBef>
              <a:spcAft>
                <a:spcPts val="0"/>
              </a:spcAft>
              <a:buNone/>
            </a:pPr>
            <a:endParaRPr sz="1800">
              <a:solidFill>
                <a:srgbClr val="373A3C"/>
              </a:solidFill>
            </a:endParaRPr>
          </a:p>
        </p:txBody>
      </p:sp>
      <p:pic>
        <p:nvPicPr>
          <p:cNvPr id="143" name="Google Shape;143;p20"/>
          <p:cNvPicPr preferRelativeResize="0"/>
          <p:nvPr/>
        </p:nvPicPr>
        <p:blipFill>
          <a:blip r:embed="rId3">
            <a:alphaModFix/>
          </a:blip>
          <a:stretch>
            <a:fillRect/>
          </a:stretch>
        </p:blipFill>
        <p:spPr>
          <a:xfrm>
            <a:off x="1995975" y="1371150"/>
            <a:ext cx="4721224" cy="262965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875275B-1A09-775B-99BC-E5CAD483D9C4}"/>
              </a:ext>
            </a:extLst>
          </p:cNvPr>
          <p:cNvSpPr>
            <a:spLocks noGrp="1"/>
          </p:cNvSpPr>
          <p:nvPr>
            <p:ph type="title"/>
          </p:nvPr>
        </p:nvSpPr>
        <p:spPr/>
        <p:txBody>
          <a:bodyPr/>
          <a:lstStyle/>
          <a:p>
            <a:endParaRPr lang="tr-TR"/>
          </a:p>
        </p:txBody>
      </p:sp>
      <p:sp>
        <p:nvSpPr>
          <p:cNvPr id="3" name="Metin Yer Tutucusu 2">
            <a:extLst>
              <a:ext uri="{FF2B5EF4-FFF2-40B4-BE49-F238E27FC236}">
                <a16:creationId xmlns:a16="http://schemas.microsoft.com/office/drawing/2014/main" id="{2B5A5E96-681C-D102-77D2-A737F03AB4E3}"/>
              </a:ext>
            </a:extLst>
          </p:cNvPr>
          <p:cNvSpPr>
            <a:spLocks noGrp="1"/>
          </p:cNvSpPr>
          <p:nvPr>
            <p:ph type="body" idx="1"/>
          </p:nvPr>
        </p:nvSpPr>
        <p:spPr/>
        <p:txBody>
          <a:bodyPr/>
          <a:lstStyle/>
          <a:p>
            <a:endParaRPr lang="tr-TR"/>
          </a:p>
        </p:txBody>
      </p:sp>
      <p:sp>
        <p:nvSpPr>
          <p:cNvPr id="4" name="Slayt Numarası Yer Tutucusu 3">
            <a:extLst>
              <a:ext uri="{FF2B5EF4-FFF2-40B4-BE49-F238E27FC236}">
                <a16:creationId xmlns:a16="http://schemas.microsoft.com/office/drawing/2014/main" id="{C1C4F34D-0E2B-D04F-1E25-9F297927EE9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13</a:t>
            </a:fld>
            <a:endParaRPr lang="en-US"/>
          </a:p>
        </p:txBody>
      </p:sp>
      <p:pic>
        <p:nvPicPr>
          <p:cNvPr id="5" name="Resim 4">
            <a:extLst>
              <a:ext uri="{FF2B5EF4-FFF2-40B4-BE49-F238E27FC236}">
                <a16:creationId xmlns:a16="http://schemas.microsoft.com/office/drawing/2014/main" id="{7A2C02EA-7F67-E607-AFF3-DDFCA782BE13}"/>
              </a:ext>
            </a:extLst>
          </p:cNvPr>
          <p:cNvPicPr>
            <a:picLocks noChangeAspect="1"/>
          </p:cNvPicPr>
          <p:nvPr/>
        </p:nvPicPr>
        <p:blipFill>
          <a:blip r:embed="rId2"/>
          <a:stretch>
            <a:fillRect/>
          </a:stretch>
        </p:blipFill>
        <p:spPr>
          <a:xfrm>
            <a:off x="178596" y="90078"/>
            <a:ext cx="8474377" cy="4546571"/>
          </a:xfrm>
          <a:prstGeom prst="rect">
            <a:avLst/>
          </a:prstGeom>
        </p:spPr>
      </p:pic>
    </p:spTree>
    <p:extLst>
      <p:ext uri="{BB962C8B-B14F-4D97-AF65-F5344CB8AC3E}">
        <p14:creationId xmlns:p14="http://schemas.microsoft.com/office/powerpoint/2010/main" val="16782599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ayt Numarası Yer Tutucusu 3">
            <a:extLst>
              <a:ext uri="{FF2B5EF4-FFF2-40B4-BE49-F238E27FC236}">
                <a16:creationId xmlns:a16="http://schemas.microsoft.com/office/drawing/2014/main" id="{4BCBBBE0-E786-7A1D-A071-87D5915E06F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14</a:t>
            </a:fld>
            <a:endParaRPr lang="en-US"/>
          </a:p>
        </p:txBody>
      </p:sp>
      <p:pic>
        <p:nvPicPr>
          <p:cNvPr id="5" name="Resim 4">
            <a:extLst>
              <a:ext uri="{FF2B5EF4-FFF2-40B4-BE49-F238E27FC236}">
                <a16:creationId xmlns:a16="http://schemas.microsoft.com/office/drawing/2014/main" id="{4FDD0A6A-4785-45A6-B297-40AB69EA60DB}"/>
              </a:ext>
            </a:extLst>
          </p:cNvPr>
          <p:cNvPicPr>
            <a:picLocks noChangeAspect="1"/>
          </p:cNvPicPr>
          <p:nvPr/>
        </p:nvPicPr>
        <p:blipFill>
          <a:blip r:embed="rId2"/>
          <a:stretch>
            <a:fillRect/>
          </a:stretch>
        </p:blipFill>
        <p:spPr>
          <a:xfrm>
            <a:off x="1405216" y="0"/>
            <a:ext cx="6676465" cy="4935389"/>
          </a:xfrm>
          <a:prstGeom prst="rect">
            <a:avLst/>
          </a:prstGeom>
        </p:spPr>
      </p:pic>
    </p:spTree>
    <p:extLst>
      <p:ext uri="{BB962C8B-B14F-4D97-AF65-F5344CB8AC3E}">
        <p14:creationId xmlns:p14="http://schemas.microsoft.com/office/powerpoint/2010/main" val="17756664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21"/>
          <p:cNvSpPr txBox="1">
            <a:spLocks noGrp="1"/>
          </p:cNvSpPr>
          <p:nvPr>
            <p:ph type="sldNum" idx="12"/>
          </p:nvPr>
        </p:nvSpPr>
        <p:spPr>
          <a:xfrm>
            <a:off x="8657772" y="4643243"/>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15</a:t>
            </a:fld>
            <a:endParaRPr/>
          </a:p>
        </p:txBody>
      </p:sp>
      <p:sp>
        <p:nvSpPr>
          <p:cNvPr id="149" name="Google Shape;149;p21"/>
          <p:cNvSpPr txBox="1"/>
          <p:nvPr/>
        </p:nvSpPr>
        <p:spPr>
          <a:xfrm>
            <a:off x="463350" y="186650"/>
            <a:ext cx="6052500" cy="4686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chemeClr val="accent2"/>
              </a:buClr>
              <a:buSzPts val="4800"/>
              <a:buFont typeface="Raleway SemiBold"/>
              <a:buNone/>
            </a:pPr>
            <a:r>
              <a:rPr lang="en-US" sz="3600" b="0" i="0" u="none" strike="noStrike" cap="none">
                <a:solidFill>
                  <a:srgbClr val="741B47"/>
                </a:solidFill>
                <a:latin typeface="Raleway SemiBold"/>
                <a:ea typeface="Raleway SemiBold"/>
                <a:cs typeface="Raleway SemiBold"/>
                <a:sym typeface="Raleway SemiBold"/>
              </a:rPr>
              <a:t>Basic </a:t>
            </a:r>
            <a:r>
              <a:rPr lang="en-US" sz="3600">
                <a:solidFill>
                  <a:srgbClr val="741B47"/>
                </a:solidFill>
                <a:latin typeface="Raleway SemiBold"/>
                <a:ea typeface="Raleway SemiBold"/>
                <a:cs typeface="Raleway SemiBold"/>
                <a:sym typeface="Raleway SemiBold"/>
              </a:rPr>
              <a:t>Shell</a:t>
            </a:r>
            <a:r>
              <a:rPr lang="en-US" sz="3600" b="0" i="0" u="none" strike="noStrike" cap="none">
                <a:solidFill>
                  <a:srgbClr val="741B47"/>
                </a:solidFill>
                <a:latin typeface="Raleway SemiBold"/>
                <a:ea typeface="Raleway SemiBold"/>
                <a:cs typeface="Raleway SemiBold"/>
                <a:sym typeface="Raleway SemiBold"/>
              </a:rPr>
              <a:t> Commands</a:t>
            </a:r>
            <a:endParaRPr sz="3600"/>
          </a:p>
        </p:txBody>
      </p:sp>
      <p:sp>
        <p:nvSpPr>
          <p:cNvPr id="150" name="Google Shape;150;p21"/>
          <p:cNvSpPr/>
          <p:nvPr/>
        </p:nvSpPr>
        <p:spPr>
          <a:xfrm>
            <a:off x="230375" y="785825"/>
            <a:ext cx="6698100" cy="6714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800" b="1">
                <a:solidFill>
                  <a:srgbClr val="373A3C"/>
                </a:solidFill>
              </a:rPr>
              <a:t>mv	</a:t>
            </a:r>
            <a:r>
              <a:rPr lang="en-US" sz="1800">
                <a:solidFill>
                  <a:srgbClr val="373A3C"/>
                </a:solidFill>
              </a:rPr>
              <a:t>move a file to another location</a:t>
            </a:r>
            <a:endParaRPr sz="1800">
              <a:solidFill>
                <a:srgbClr val="373A3C"/>
              </a:solidFill>
            </a:endParaRPr>
          </a:p>
          <a:p>
            <a:pPr marL="0" marR="0" lvl="0" indent="0" algn="l" rtl="0">
              <a:lnSpc>
                <a:spcPct val="100000"/>
              </a:lnSpc>
              <a:spcBef>
                <a:spcPts val="0"/>
              </a:spcBef>
              <a:spcAft>
                <a:spcPts val="0"/>
              </a:spcAft>
              <a:buNone/>
            </a:pPr>
            <a:r>
              <a:rPr lang="en-US" sz="1800">
                <a:solidFill>
                  <a:srgbClr val="373A3C"/>
                </a:solidFill>
              </a:rPr>
              <a:t>	renaming the file</a:t>
            </a:r>
            <a:endParaRPr sz="1800">
              <a:solidFill>
                <a:srgbClr val="373A3C"/>
              </a:solidFill>
            </a:endParaRPr>
          </a:p>
          <a:p>
            <a:pPr marL="0" marR="0" lvl="0" indent="0" algn="l" rtl="0">
              <a:lnSpc>
                <a:spcPct val="100000"/>
              </a:lnSpc>
              <a:spcBef>
                <a:spcPts val="0"/>
              </a:spcBef>
              <a:spcAft>
                <a:spcPts val="0"/>
              </a:spcAft>
              <a:buNone/>
            </a:pPr>
            <a:endParaRPr sz="1800">
              <a:solidFill>
                <a:srgbClr val="373A3C"/>
              </a:solidFill>
            </a:endParaRPr>
          </a:p>
          <a:p>
            <a:pPr marL="0" marR="0" lvl="0" indent="0" algn="l" rtl="0">
              <a:lnSpc>
                <a:spcPct val="100000"/>
              </a:lnSpc>
              <a:spcBef>
                <a:spcPts val="0"/>
              </a:spcBef>
              <a:spcAft>
                <a:spcPts val="0"/>
              </a:spcAft>
              <a:buNone/>
            </a:pPr>
            <a:endParaRPr sz="1800">
              <a:solidFill>
                <a:srgbClr val="373A3C"/>
              </a:solidFill>
            </a:endParaRPr>
          </a:p>
        </p:txBody>
      </p:sp>
      <p:pic>
        <p:nvPicPr>
          <p:cNvPr id="151" name="Google Shape;151;p21"/>
          <p:cNvPicPr preferRelativeResize="0"/>
          <p:nvPr/>
        </p:nvPicPr>
        <p:blipFill>
          <a:blip r:embed="rId3">
            <a:alphaModFix/>
          </a:blip>
          <a:stretch>
            <a:fillRect/>
          </a:stretch>
        </p:blipFill>
        <p:spPr>
          <a:xfrm>
            <a:off x="2804750" y="1361050"/>
            <a:ext cx="5126049" cy="328220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22"/>
          <p:cNvSpPr txBox="1">
            <a:spLocks noGrp="1"/>
          </p:cNvSpPr>
          <p:nvPr>
            <p:ph type="sldNum" idx="12"/>
          </p:nvPr>
        </p:nvSpPr>
        <p:spPr>
          <a:xfrm>
            <a:off x="8657772" y="4643243"/>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16</a:t>
            </a:fld>
            <a:endParaRPr/>
          </a:p>
        </p:txBody>
      </p:sp>
      <p:sp>
        <p:nvSpPr>
          <p:cNvPr id="157" name="Google Shape;157;p22"/>
          <p:cNvSpPr txBox="1"/>
          <p:nvPr/>
        </p:nvSpPr>
        <p:spPr>
          <a:xfrm>
            <a:off x="463350" y="186650"/>
            <a:ext cx="6052500" cy="4686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chemeClr val="accent2"/>
              </a:buClr>
              <a:buSzPts val="4800"/>
              <a:buFont typeface="Raleway SemiBold"/>
              <a:buNone/>
            </a:pPr>
            <a:r>
              <a:rPr lang="en-US" sz="3600" b="0" i="0" u="none" strike="noStrike" cap="none">
                <a:solidFill>
                  <a:srgbClr val="741B47"/>
                </a:solidFill>
                <a:latin typeface="Raleway SemiBold"/>
                <a:ea typeface="Raleway SemiBold"/>
                <a:cs typeface="Raleway SemiBold"/>
                <a:sym typeface="Raleway SemiBold"/>
              </a:rPr>
              <a:t>Basic </a:t>
            </a:r>
            <a:r>
              <a:rPr lang="en-US" sz="3600">
                <a:solidFill>
                  <a:srgbClr val="741B47"/>
                </a:solidFill>
                <a:latin typeface="Raleway SemiBold"/>
                <a:ea typeface="Raleway SemiBold"/>
                <a:cs typeface="Raleway SemiBold"/>
                <a:sym typeface="Raleway SemiBold"/>
              </a:rPr>
              <a:t>Shell</a:t>
            </a:r>
            <a:r>
              <a:rPr lang="en-US" sz="3600" b="0" i="0" u="none" strike="noStrike" cap="none">
                <a:solidFill>
                  <a:srgbClr val="741B47"/>
                </a:solidFill>
                <a:latin typeface="Raleway SemiBold"/>
                <a:ea typeface="Raleway SemiBold"/>
                <a:cs typeface="Raleway SemiBold"/>
                <a:sym typeface="Raleway SemiBold"/>
              </a:rPr>
              <a:t> Commands</a:t>
            </a:r>
            <a:endParaRPr sz="3600"/>
          </a:p>
        </p:txBody>
      </p:sp>
      <p:sp>
        <p:nvSpPr>
          <p:cNvPr id="158" name="Google Shape;158;p22"/>
          <p:cNvSpPr/>
          <p:nvPr/>
        </p:nvSpPr>
        <p:spPr>
          <a:xfrm>
            <a:off x="230375" y="785825"/>
            <a:ext cx="6698100" cy="6921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800" b="1">
                <a:solidFill>
                  <a:srgbClr val="373A3C"/>
                </a:solidFill>
              </a:rPr>
              <a:t>echo	</a:t>
            </a:r>
            <a:r>
              <a:rPr lang="en-US" sz="1800">
                <a:solidFill>
                  <a:srgbClr val="373A3C"/>
                </a:solidFill>
              </a:rPr>
              <a:t>print message to screen</a:t>
            </a:r>
            <a:endParaRPr sz="1800">
              <a:solidFill>
                <a:srgbClr val="373A3C"/>
              </a:solidFill>
            </a:endParaRPr>
          </a:p>
          <a:p>
            <a:pPr marL="0" marR="0" lvl="0" indent="0" algn="l" rtl="0">
              <a:lnSpc>
                <a:spcPct val="100000"/>
              </a:lnSpc>
              <a:spcBef>
                <a:spcPts val="0"/>
              </a:spcBef>
              <a:spcAft>
                <a:spcPts val="0"/>
              </a:spcAft>
              <a:buNone/>
            </a:pPr>
            <a:r>
              <a:rPr lang="en-US" sz="1800" b="1">
                <a:solidFill>
                  <a:srgbClr val="373A3C"/>
                </a:solidFill>
              </a:rPr>
              <a:t>echo &gt; [file]</a:t>
            </a:r>
            <a:r>
              <a:rPr lang="en-US" sz="1800">
                <a:solidFill>
                  <a:srgbClr val="373A3C"/>
                </a:solidFill>
              </a:rPr>
              <a:t>	print message into a file</a:t>
            </a:r>
            <a:endParaRPr sz="1800">
              <a:solidFill>
                <a:srgbClr val="373A3C"/>
              </a:solidFill>
            </a:endParaRPr>
          </a:p>
          <a:p>
            <a:pPr marL="0" marR="0" lvl="0" indent="0" algn="l" rtl="0">
              <a:lnSpc>
                <a:spcPct val="100000"/>
              </a:lnSpc>
              <a:spcBef>
                <a:spcPts val="0"/>
              </a:spcBef>
              <a:spcAft>
                <a:spcPts val="0"/>
              </a:spcAft>
              <a:buNone/>
            </a:pPr>
            <a:endParaRPr sz="1800">
              <a:solidFill>
                <a:srgbClr val="373A3C"/>
              </a:solidFill>
            </a:endParaRPr>
          </a:p>
          <a:p>
            <a:pPr marL="0" marR="0" lvl="0" indent="0" algn="l" rtl="0">
              <a:lnSpc>
                <a:spcPct val="100000"/>
              </a:lnSpc>
              <a:spcBef>
                <a:spcPts val="0"/>
              </a:spcBef>
              <a:spcAft>
                <a:spcPts val="0"/>
              </a:spcAft>
              <a:buNone/>
            </a:pPr>
            <a:endParaRPr sz="1800">
              <a:solidFill>
                <a:srgbClr val="373A3C"/>
              </a:solidFill>
            </a:endParaRPr>
          </a:p>
        </p:txBody>
      </p:sp>
      <p:pic>
        <p:nvPicPr>
          <p:cNvPr id="159" name="Google Shape;159;p22"/>
          <p:cNvPicPr preferRelativeResize="0"/>
          <p:nvPr/>
        </p:nvPicPr>
        <p:blipFill>
          <a:blip r:embed="rId3">
            <a:alphaModFix/>
          </a:blip>
          <a:stretch>
            <a:fillRect/>
          </a:stretch>
        </p:blipFill>
        <p:spPr>
          <a:xfrm>
            <a:off x="1621200" y="1801125"/>
            <a:ext cx="5901600" cy="22022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23"/>
          <p:cNvSpPr txBox="1">
            <a:spLocks noGrp="1"/>
          </p:cNvSpPr>
          <p:nvPr>
            <p:ph type="sldNum" idx="12"/>
          </p:nvPr>
        </p:nvSpPr>
        <p:spPr>
          <a:xfrm>
            <a:off x="8657772" y="4643243"/>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17</a:t>
            </a:fld>
            <a:endParaRPr/>
          </a:p>
        </p:txBody>
      </p:sp>
      <p:sp>
        <p:nvSpPr>
          <p:cNvPr id="165" name="Google Shape;165;p23"/>
          <p:cNvSpPr txBox="1"/>
          <p:nvPr/>
        </p:nvSpPr>
        <p:spPr>
          <a:xfrm>
            <a:off x="463350" y="186650"/>
            <a:ext cx="6052500" cy="4686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chemeClr val="accent2"/>
              </a:buClr>
              <a:buSzPts val="4800"/>
              <a:buFont typeface="Raleway SemiBold"/>
              <a:buNone/>
            </a:pPr>
            <a:r>
              <a:rPr lang="en-US" sz="3600" b="0" i="0" u="none" strike="noStrike" cap="none">
                <a:solidFill>
                  <a:srgbClr val="741B47"/>
                </a:solidFill>
                <a:latin typeface="Raleway SemiBold"/>
                <a:ea typeface="Raleway SemiBold"/>
                <a:cs typeface="Raleway SemiBold"/>
                <a:sym typeface="Raleway SemiBold"/>
              </a:rPr>
              <a:t>Basic </a:t>
            </a:r>
            <a:r>
              <a:rPr lang="en-US" sz="3600">
                <a:solidFill>
                  <a:srgbClr val="741B47"/>
                </a:solidFill>
                <a:latin typeface="Raleway SemiBold"/>
                <a:ea typeface="Raleway SemiBold"/>
                <a:cs typeface="Raleway SemiBold"/>
                <a:sym typeface="Raleway SemiBold"/>
              </a:rPr>
              <a:t>Shell</a:t>
            </a:r>
            <a:r>
              <a:rPr lang="en-US" sz="3600" b="0" i="0" u="none" strike="noStrike" cap="none">
                <a:solidFill>
                  <a:srgbClr val="741B47"/>
                </a:solidFill>
                <a:latin typeface="Raleway SemiBold"/>
                <a:ea typeface="Raleway SemiBold"/>
                <a:cs typeface="Raleway SemiBold"/>
                <a:sym typeface="Raleway SemiBold"/>
              </a:rPr>
              <a:t> Commands</a:t>
            </a:r>
            <a:endParaRPr sz="3600"/>
          </a:p>
        </p:txBody>
      </p:sp>
      <p:sp>
        <p:nvSpPr>
          <p:cNvPr id="166" name="Google Shape;166;p23"/>
          <p:cNvSpPr/>
          <p:nvPr/>
        </p:nvSpPr>
        <p:spPr>
          <a:xfrm>
            <a:off x="230375" y="785825"/>
            <a:ext cx="6698100" cy="5193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800" b="1">
                <a:solidFill>
                  <a:srgbClr val="373A3C"/>
                </a:solidFill>
              </a:rPr>
              <a:t>cat	      </a:t>
            </a:r>
            <a:r>
              <a:rPr lang="en-US" sz="1800">
                <a:solidFill>
                  <a:srgbClr val="373A3C"/>
                </a:solidFill>
              </a:rPr>
              <a:t>show file contents</a:t>
            </a:r>
            <a:endParaRPr sz="1800" b="1">
              <a:solidFill>
                <a:srgbClr val="373A3C"/>
              </a:solidFill>
            </a:endParaRPr>
          </a:p>
          <a:p>
            <a:pPr marL="0" marR="0" lvl="0" indent="0" algn="l" rtl="0">
              <a:lnSpc>
                <a:spcPct val="100000"/>
              </a:lnSpc>
              <a:spcBef>
                <a:spcPts val="0"/>
              </a:spcBef>
              <a:spcAft>
                <a:spcPts val="0"/>
              </a:spcAft>
              <a:buNone/>
            </a:pPr>
            <a:endParaRPr sz="1800">
              <a:solidFill>
                <a:srgbClr val="373A3C"/>
              </a:solidFill>
            </a:endParaRPr>
          </a:p>
          <a:p>
            <a:pPr marL="0" marR="0" lvl="0" indent="0" algn="l" rtl="0">
              <a:lnSpc>
                <a:spcPct val="100000"/>
              </a:lnSpc>
              <a:spcBef>
                <a:spcPts val="0"/>
              </a:spcBef>
              <a:spcAft>
                <a:spcPts val="0"/>
              </a:spcAft>
              <a:buNone/>
            </a:pPr>
            <a:endParaRPr sz="1800">
              <a:solidFill>
                <a:srgbClr val="373A3C"/>
              </a:solidFill>
            </a:endParaRPr>
          </a:p>
        </p:txBody>
      </p:sp>
      <p:pic>
        <p:nvPicPr>
          <p:cNvPr id="167" name="Google Shape;167;p23"/>
          <p:cNvPicPr preferRelativeResize="0"/>
          <p:nvPr/>
        </p:nvPicPr>
        <p:blipFill>
          <a:blip r:embed="rId3">
            <a:alphaModFix/>
          </a:blip>
          <a:stretch>
            <a:fillRect/>
          </a:stretch>
        </p:blipFill>
        <p:spPr>
          <a:xfrm>
            <a:off x="1371975" y="3032350"/>
            <a:ext cx="6180225" cy="1468225"/>
          </a:xfrm>
          <a:prstGeom prst="rect">
            <a:avLst/>
          </a:prstGeom>
          <a:noFill/>
          <a:ln>
            <a:noFill/>
          </a:ln>
        </p:spPr>
      </p:pic>
      <p:pic>
        <p:nvPicPr>
          <p:cNvPr id="168" name="Google Shape;168;p23"/>
          <p:cNvPicPr preferRelativeResize="0"/>
          <p:nvPr/>
        </p:nvPicPr>
        <p:blipFill>
          <a:blip r:embed="rId4">
            <a:alphaModFix/>
          </a:blip>
          <a:stretch>
            <a:fillRect/>
          </a:stretch>
        </p:blipFill>
        <p:spPr>
          <a:xfrm>
            <a:off x="3824349" y="785825"/>
            <a:ext cx="3940701" cy="18351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24"/>
          <p:cNvSpPr txBox="1">
            <a:spLocks noGrp="1"/>
          </p:cNvSpPr>
          <p:nvPr>
            <p:ph type="sldNum" idx="12"/>
          </p:nvPr>
        </p:nvSpPr>
        <p:spPr>
          <a:xfrm>
            <a:off x="8657772" y="4643243"/>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18</a:t>
            </a:fld>
            <a:endParaRPr/>
          </a:p>
        </p:txBody>
      </p:sp>
      <p:sp>
        <p:nvSpPr>
          <p:cNvPr id="174" name="Google Shape;174;p24"/>
          <p:cNvSpPr txBox="1"/>
          <p:nvPr/>
        </p:nvSpPr>
        <p:spPr>
          <a:xfrm>
            <a:off x="463350" y="186650"/>
            <a:ext cx="6052500" cy="4686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chemeClr val="accent2"/>
              </a:buClr>
              <a:buSzPts val="4800"/>
              <a:buFont typeface="Raleway SemiBold"/>
              <a:buNone/>
            </a:pPr>
            <a:r>
              <a:rPr lang="en-US" sz="3600" b="0" i="0" u="none" strike="noStrike" cap="none">
                <a:solidFill>
                  <a:srgbClr val="741B47"/>
                </a:solidFill>
                <a:latin typeface="Raleway SemiBold"/>
                <a:ea typeface="Raleway SemiBold"/>
                <a:cs typeface="Raleway SemiBold"/>
                <a:sym typeface="Raleway SemiBold"/>
              </a:rPr>
              <a:t>Basic </a:t>
            </a:r>
            <a:r>
              <a:rPr lang="en-US" sz="3600">
                <a:solidFill>
                  <a:srgbClr val="741B47"/>
                </a:solidFill>
                <a:latin typeface="Raleway SemiBold"/>
                <a:ea typeface="Raleway SemiBold"/>
                <a:cs typeface="Raleway SemiBold"/>
                <a:sym typeface="Raleway SemiBold"/>
              </a:rPr>
              <a:t>Shell</a:t>
            </a:r>
            <a:r>
              <a:rPr lang="en-US" sz="3600" b="0" i="0" u="none" strike="noStrike" cap="none">
                <a:solidFill>
                  <a:srgbClr val="741B47"/>
                </a:solidFill>
                <a:latin typeface="Raleway SemiBold"/>
                <a:ea typeface="Raleway SemiBold"/>
                <a:cs typeface="Raleway SemiBold"/>
                <a:sym typeface="Raleway SemiBold"/>
              </a:rPr>
              <a:t> Commands</a:t>
            </a:r>
            <a:endParaRPr sz="3600"/>
          </a:p>
        </p:txBody>
      </p:sp>
      <p:sp>
        <p:nvSpPr>
          <p:cNvPr id="175" name="Google Shape;175;p24"/>
          <p:cNvSpPr/>
          <p:nvPr/>
        </p:nvSpPr>
        <p:spPr>
          <a:xfrm>
            <a:off x="230375" y="785825"/>
            <a:ext cx="6698100" cy="5193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800" b="1">
                <a:solidFill>
                  <a:srgbClr val="373A3C"/>
                </a:solidFill>
              </a:rPr>
              <a:t>head	      	</a:t>
            </a:r>
            <a:r>
              <a:rPr lang="en-US" sz="1800">
                <a:solidFill>
                  <a:srgbClr val="373A3C"/>
                </a:solidFill>
              </a:rPr>
              <a:t>show first 10 lines from file contents</a:t>
            </a:r>
            <a:endParaRPr sz="1800" b="1">
              <a:solidFill>
                <a:srgbClr val="373A3C"/>
              </a:solidFill>
            </a:endParaRPr>
          </a:p>
          <a:p>
            <a:pPr marL="0" marR="0" lvl="0" indent="0" algn="l" rtl="0">
              <a:lnSpc>
                <a:spcPct val="100000"/>
              </a:lnSpc>
              <a:spcBef>
                <a:spcPts val="0"/>
              </a:spcBef>
              <a:spcAft>
                <a:spcPts val="0"/>
              </a:spcAft>
              <a:buNone/>
            </a:pPr>
            <a:r>
              <a:rPr lang="en-US" sz="1800" b="1">
                <a:solidFill>
                  <a:srgbClr val="373A3C"/>
                </a:solidFill>
              </a:rPr>
              <a:t>tail			</a:t>
            </a:r>
            <a:r>
              <a:rPr lang="en-US" sz="1800">
                <a:solidFill>
                  <a:srgbClr val="373A3C"/>
                </a:solidFill>
              </a:rPr>
              <a:t>show last 10 lines from file contents</a:t>
            </a:r>
            <a:endParaRPr sz="1800" b="1">
              <a:solidFill>
                <a:srgbClr val="373A3C"/>
              </a:solidFill>
            </a:endParaRPr>
          </a:p>
          <a:p>
            <a:pPr marL="0" marR="0" lvl="0" indent="0" algn="l" rtl="0">
              <a:lnSpc>
                <a:spcPct val="100000"/>
              </a:lnSpc>
              <a:spcBef>
                <a:spcPts val="0"/>
              </a:spcBef>
              <a:spcAft>
                <a:spcPts val="0"/>
              </a:spcAft>
              <a:buNone/>
            </a:pPr>
            <a:endParaRPr sz="1800">
              <a:solidFill>
                <a:srgbClr val="373A3C"/>
              </a:solidFill>
            </a:endParaRPr>
          </a:p>
        </p:txBody>
      </p:sp>
      <p:pic>
        <p:nvPicPr>
          <p:cNvPr id="176" name="Google Shape;176;p24"/>
          <p:cNvPicPr preferRelativeResize="0"/>
          <p:nvPr/>
        </p:nvPicPr>
        <p:blipFill>
          <a:blip r:embed="rId3">
            <a:alphaModFix/>
          </a:blip>
          <a:stretch>
            <a:fillRect/>
          </a:stretch>
        </p:blipFill>
        <p:spPr>
          <a:xfrm>
            <a:off x="613950" y="2293438"/>
            <a:ext cx="3200400" cy="1676400"/>
          </a:xfrm>
          <a:prstGeom prst="rect">
            <a:avLst/>
          </a:prstGeom>
          <a:noFill/>
          <a:ln>
            <a:noFill/>
          </a:ln>
        </p:spPr>
      </p:pic>
      <p:pic>
        <p:nvPicPr>
          <p:cNvPr id="177" name="Google Shape;177;p24"/>
          <p:cNvPicPr preferRelativeResize="0"/>
          <p:nvPr/>
        </p:nvPicPr>
        <p:blipFill>
          <a:blip r:embed="rId4">
            <a:alphaModFix/>
          </a:blip>
          <a:stretch>
            <a:fillRect/>
          </a:stretch>
        </p:blipFill>
        <p:spPr>
          <a:xfrm>
            <a:off x="4539100" y="2298188"/>
            <a:ext cx="3162300" cy="16668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26"/>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19</a:t>
            </a:fld>
            <a:endParaRPr/>
          </a:p>
        </p:txBody>
      </p:sp>
      <p:sp>
        <p:nvSpPr>
          <p:cNvPr id="191" name="Google Shape;191;p26"/>
          <p:cNvSpPr txBox="1">
            <a:spLocks noGrp="1"/>
          </p:cNvSpPr>
          <p:nvPr>
            <p:ph type="title"/>
          </p:nvPr>
        </p:nvSpPr>
        <p:spPr>
          <a:xfrm>
            <a:off x="431800" y="173800"/>
            <a:ext cx="82890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en-US">
                <a:solidFill>
                  <a:srgbClr val="741B47"/>
                </a:solidFill>
              </a:rPr>
              <a:t>Hidden Files and Directories</a:t>
            </a:r>
            <a:endParaRPr>
              <a:solidFill>
                <a:srgbClr val="741B47"/>
              </a:solidFill>
            </a:endParaRPr>
          </a:p>
        </p:txBody>
      </p:sp>
      <p:sp>
        <p:nvSpPr>
          <p:cNvPr id="192" name="Google Shape;192;p26"/>
          <p:cNvSpPr/>
          <p:nvPr/>
        </p:nvSpPr>
        <p:spPr>
          <a:xfrm>
            <a:off x="431800" y="1010401"/>
            <a:ext cx="8217300" cy="8823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2400"/>
              <a:t>Any file or directory starts with period (.)</a:t>
            </a:r>
            <a:endParaRPr sz="2400"/>
          </a:p>
          <a:p>
            <a:pPr marL="0" marR="0" lvl="0" indent="0" algn="l" rtl="0">
              <a:lnSpc>
                <a:spcPct val="100000"/>
              </a:lnSpc>
              <a:spcBef>
                <a:spcPts val="0"/>
              </a:spcBef>
              <a:spcAft>
                <a:spcPts val="0"/>
              </a:spcAft>
              <a:buNone/>
            </a:pPr>
            <a:r>
              <a:rPr lang="en-US" sz="2400"/>
              <a:t>.abc</a:t>
            </a:r>
            <a:endParaRPr sz="2400"/>
          </a:p>
        </p:txBody>
      </p:sp>
      <p:pic>
        <p:nvPicPr>
          <p:cNvPr id="193" name="Google Shape;193;p26" descr="Hidden files"/>
          <p:cNvPicPr preferRelativeResize="0"/>
          <p:nvPr/>
        </p:nvPicPr>
        <p:blipFill rotWithShape="1">
          <a:blip r:embed="rId3">
            <a:alphaModFix/>
          </a:blip>
          <a:srcRect/>
          <a:stretch/>
        </p:blipFill>
        <p:spPr>
          <a:xfrm>
            <a:off x="269300" y="1985425"/>
            <a:ext cx="5647975" cy="1822100"/>
          </a:xfrm>
          <a:prstGeom prst="rect">
            <a:avLst/>
          </a:prstGeom>
          <a:noFill/>
          <a:ln>
            <a:noFill/>
          </a:ln>
        </p:spPr>
      </p:pic>
      <p:sp>
        <p:nvSpPr>
          <p:cNvPr id="194" name="Google Shape;194;p26"/>
          <p:cNvSpPr/>
          <p:nvPr/>
        </p:nvSpPr>
        <p:spPr>
          <a:xfrm>
            <a:off x="133350" y="4171950"/>
            <a:ext cx="9144000" cy="0"/>
          </a:xfrm>
          <a:prstGeom prst="rect">
            <a:avLst/>
          </a:prstGeom>
          <a:solidFill>
            <a:srgbClr val="F0F0F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373A3C"/>
              </a:buClr>
              <a:buSzPts val="1400"/>
              <a:buFont typeface="Arial"/>
              <a:buNone/>
            </a:pPr>
            <a:r>
              <a:rPr lang="en-US" sz="1400" b="0" i="0" u="none" strike="noStrike" cap="none">
                <a:solidFill>
                  <a:srgbClr val="373A3C"/>
                </a:solidFill>
                <a:latin typeface="Arial"/>
                <a:ea typeface="Arial"/>
                <a:cs typeface="Arial"/>
                <a:sym typeface="Arial"/>
              </a:rPr>
              <a:t>Hidden files may be listed via </a:t>
            </a:r>
            <a:r>
              <a:rPr lang="en-US" sz="1000" b="0" i="0" u="none" strike="noStrike" cap="none">
                <a:solidFill>
                  <a:srgbClr val="FF0000"/>
                </a:solidFill>
                <a:latin typeface="Arial"/>
                <a:ea typeface="Arial"/>
                <a:cs typeface="Arial"/>
                <a:sym typeface="Arial"/>
              </a:rPr>
              <a:t>ls</a:t>
            </a:r>
            <a:r>
              <a:rPr lang="en-US" sz="1400" b="0" i="0" u="none" strike="noStrike" cap="none">
                <a:solidFill>
                  <a:srgbClr val="373A3C"/>
                </a:solidFill>
                <a:latin typeface="Arial"/>
                <a:ea typeface="Arial"/>
                <a:cs typeface="Arial"/>
                <a:sym typeface="Arial"/>
              </a:rPr>
              <a:t> using the </a:t>
            </a:r>
            <a:r>
              <a:rPr lang="en-US" sz="1000" b="0" i="0" u="none" strike="noStrike" cap="none">
                <a:solidFill>
                  <a:srgbClr val="FF0000"/>
                </a:solidFill>
                <a:latin typeface="Arial"/>
                <a:ea typeface="Arial"/>
                <a:cs typeface="Arial"/>
                <a:sym typeface="Arial"/>
              </a:rPr>
              <a:t>-a</a:t>
            </a:r>
            <a:r>
              <a:rPr lang="en-US" sz="1400" b="0" i="0" u="none" strike="noStrike" cap="none">
                <a:solidFill>
                  <a:srgbClr val="373A3C"/>
                </a:solidFill>
                <a:latin typeface="Arial"/>
                <a:ea typeface="Arial"/>
                <a:cs typeface="Arial"/>
                <a:sym typeface="Arial"/>
              </a:rPr>
              <a:t> option, to show all files.</a:t>
            </a:r>
            <a:r>
              <a:rPr lang="en-US" sz="800" b="0" i="0" u="none" strike="noStrike" cap="none">
                <a:solidFill>
                  <a:schemeClr val="dk1"/>
                </a:solidFill>
                <a:latin typeface="Arial"/>
                <a:ea typeface="Arial"/>
                <a:cs typeface="Arial"/>
                <a:sym typeface="Arial"/>
              </a:rPr>
              <a:t> </a:t>
            </a:r>
            <a:endParaRPr sz="1800" b="0" i="0" u="none" strike="noStrike" cap="none">
              <a:solidFill>
                <a:schemeClr val="dk1"/>
              </a:solidFill>
              <a:latin typeface="Arial"/>
              <a:ea typeface="Arial"/>
              <a:cs typeface="Arial"/>
              <a:sym typeface="Arial"/>
            </a:endParaRPr>
          </a:p>
        </p:txBody>
      </p:sp>
      <p:pic>
        <p:nvPicPr>
          <p:cNvPr id="195" name="Google Shape;195;p26"/>
          <p:cNvPicPr preferRelativeResize="0"/>
          <p:nvPr/>
        </p:nvPicPr>
        <p:blipFill rotWithShape="1">
          <a:blip r:embed="rId4">
            <a:alphaModFix/>
          </a:blip>
          <a:srcRect/>
          <a:stretch/>
        </p:blipFill>
        <p:spPr>
          <a:xfrm>
            <a:off x="5553011" y="1555176"/>
            <a:ext cx="3324464" cy="173354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9"/>
        <p:cNvGrpSpPr/>
        <p:nvPr/>
      </p:nvGrpSpPr>
      <p:grpSpPr>
        <a:xfrm>
          <a:off x="0" y="0"/>
          <a:ext cx="0" cy="0"/>
          <a:chOff x="0" y="0"/>
          <a:chExt cx="0" cy="0"/>
        </a:xfrm>
      </p:grpSpPr>
      <p:sp>
        <p:nvSpPr>
          <p:cNvPr id="50" name="Google Shape;50;p10"/>
          <p:cNvSpPr txBox="1">
            <a:spLocks noGrp="1"/>
          </p:cNvSpPr>
          <p:nvPr>
            <p:ph type="sldNum" idx="12"/>
          </p:nvPr>
        </p:nvSpPr>
        <p:spPr>
          <a:xfrm>
            <a:off x="8657772" y="4643243"/>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2</a:t>
            </a:fld>
            <a:endParaRPr/>
          </a:p>
        </p:txBody>
      </p:sp>
      <p:sp>
        <p:nvSpPr>
          <p:cNvPr id="51" name="Google Shape;51;p10"/>
          <p:cNvSpPr txBox="1"/>
          <p:nvPr/>
        </p:nvSpPr>
        <p:spPr>
          <a:xfrm>
            <a:off x="463350" y="186650"/>
            <a:ext cx="6052500" cy="4686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chemeClr val="accent2"/>
              </a:buClr>
              <a:buSzPts val="4800"/>
              <a:buFont typeface="Raleway SemiBold"/>
              <a:buNone/>
            </a:pPr>
            <a:r>
              <a:rPr lang="en-US" sz="3600">
                <a:solidFill>
                  <a:srgbClr val="741B47"/>
                </a:solidFill>
                <a:latin typeface="Raleway SemiBold"/>
                <a:ea typeface="Raleway SemiBold"/>
                <a:cs typeface="Raleway SemiBold"/>
                <a:sym typeface="Raleway SemiBold"/>
              </a:rPr>
              <a:t>Command Prompt</a:t>
            </a:r>
            <a:endParaRPr sz="3600"/>
          </a:p>
        </p:txBody>
      </p:sp>
      <p:grpSp>
        <p:nvGrpSpPr>
          <p:cNvPr id="52" name="Google Shape;52;p10"/>
          <p:cNvGrpSpPr/>
          <p:nvPr/>
        </p:nvGrpSpPr>
        <p:grpSpPr>
          <a:xfrm>
            <a:off x="747900" y="1230575"/>
            <a:ext cx="7546812" cy="3322675"/>
            <a:chOff x="671700" y="1687775"/>
            <a:chExt cx="7546812" cy="3322675"/>
          </a:xfrm>
        </p:grpSpPr>
        <p:pic>
          <p:nvPicPr>
            <p:cNvPr id="53" name="Google Shape;53;p10"/>
            <p:cNvPicPr preferRelativeResize="0"/>
            <p:nvPr/>
          </p:nvPicPr>
          <p:blipFill>
            <a:blip r:embed="rId3">
              <a:alphaModFix/>
            </a:blip>
            <a:stretch>
              <a:fillRect/>
            </a:stretch>
          </p:blipFill>
          <p:spPr>
            <a:xfrm>
              <a:off x="925488" y="2441048"/>
              <a:ext cx="7293025" cy="1356525"/>
            </a:xfrm>
            <a:prstGeom prst="rect">
              <a:avLst/>
            </a:prstGeom>
            <a:noFill/>
            <a:ln>
              <a:noFill/>
            </a:ln>
          </p:spPr>
        </p:pic>
        <p:sp>
          <p:nvSpPr>
            <p:cNvPr id="54" name="Google Shape;54;p10"/>
            <p:cNvSpPr/>
            <p:nvPr/>
          </p:nvSpPr>
          <p:spPr>
            <a:xfrm>
              <a:off x="671700" y="1734150"/>
              <a:ext cx="1285800" cy="4686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US"/>
                <a:t>User Name</a:t>
              </a:r>
              <a:endParaRPr/>
            </a:p>
          </p:txBody>
        </p:sp>
        <p:sp>
          <p:nvSpPr>
            <p:cNvPr id="55" name="Google Shape;55;p10"/>
            <p:cNvSpPr/>
            <p:nvPr/>
          </p:nvSpPr>
          <p:spPr>
            <a:xfrm>
              <a:off x="2369075" y="1687775"/>
              <a:ext cx="1285800" cy="4686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US"/>
                <a:t>Host Name</a:t>
              </a:r>
              <a:endParaRPr/>
            </a:p>
          </p:txBody>
        </p:sp>
        <p:sp>
          <p:nvSpPr>
            <p:cNvPr id="56" name="Google Shape;56;p10"/>
            <p:cNvSpPr/>
            <p:nvPr/>
          </p:nvSpPr>
          <p:spPr>
            <a:xfrm>
              <a:off x="4018475" y="1687775"/>
              <a:ext cx="1844700" cy="4686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US"/>
                <a:t>Current Directory</a:t>
              </a:r>
              <a:endParaRPr/>
            </a:p>
          </p:txBody>
        </p:sp>
        <p:cxnSp>
          <p:nvCxnSpPr>
            <p:cNvPr id="57" name="Google Shape;57;p10"/>
            <p:cNvCxnSpPr>
              <a:stCxn id="54" idx="2"/>
            </p:cNvCxnSpPr>
            <p:nvPr/>
          </p:nvCxnSpPr>
          <p:spPr>
            <a:xfrm flipH="1">
              <a:off x="1161300" y="2202750"/>
              <a:ext cx="153300" cy="1107900"/>
            </a:xfrm>
            <a:prstGeom prst="straightConnector1">
              <a:avLst/>
            </a:prstGeom>
            <a:noFill/>
            <a:ln w="9525" cap="flat" cmpd="sng">
              <a:solidFill>
                <a:schemeClr val="dk2"/>
              </a:solidFill>
              <a:prstDash val="solid"/>
              <a:round/>
              <a:headEnd type="none" w="med" len="med"/>
              <a:tailEnd type="triangle" w="med" len="med"/>
            </a:ln>
          </p:spPr>
        </p:cxnSp>
        <p:cxnSp>
          <p:nvCxnSpPr>
            <p:cNvPr id="58" name="Google Shape;58;p10"/>
            <p:cNvCxnSpPr>
              <a:stCxn id="55" idx="2"/>
            </p:cNvCxnSpPr>
            <p:nvPr/>
          </p:nvCxnSpPr>
          <p:spPr>
            <a:xfrm flipH="1">
              <a:off x="2571875" y="2156375"/>
              <a:ext cx="440100" cy="1106400"/>
            </a:xfrm>
            <a:prstGeom prst="straightConnector1">
              <a:avLst/>
            </a:prstGeom>
            <a:noFill/>
            <a:ln w="9525" cap="flat" cmpd="sng">
              <a:solidFill>
                <a:schemeClr val="dk2"/>
              </a:solidFill>
              <a:prstDash val="solid"/>
              <a:round/>
              <a:headEnd type="none" w="med" len="med"/>
              <a:tailEnd type="triangle" w="med" len="med"/>
            </a:ln>
          </p:spPr>
        </p:cxnSp>
        <p:cxnSp>
          <p:nvCxnSpPr>
            <p:cNvPr id="59" name="Google Shape;59;p10"/>
            <p:cNvCxnSpPr>
              <a:stCxn id="56" idx="2"/>
            </p:cNvCxnSpPr>
            <p:nvPr/>
          </p:nvCxnSpPr>
          <p:spPr>
            <a:xfrm flipH="1">
              <a:off x="4001525" y="2156375"/>
              <a:ext cx="939300" cy="1135200"/>
            </a:xfrm>
            <a:prstGeom prst="straightConnector1">
              <a:avLst/>
            </a:prstGeom>
            <a:noFill/>
            <a:ln w="9525" cap="flat" cmpd="sng">
              <a:solidFill>
                <a:schemeClr val="dk2"/>
              </a:solidFill>
              <a:prstDash val="solid"/>
              <a:round/>
              <a:headEnd type="none" w="med" len="med"/>
              <a:tailEnd type="triangle" w="med" len="med"/>
            </a:ln>
          </p:spPr>
        </p:cxnSp>
        <p:sp>
          <p:nvSpPr>
            <p:cNvPr id="60" name="Google Shape;60;p10"/>
            <p:cNvSpPr/>
            <p:nvPr/>
          </p:nvSpPr>
          <p:spPr>
            <a:xfrm>
              <a:off x="4401175" y="4174650"/>
              <a:ext cx="1844700" cy="8358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US"/>
                <a:t>User Type</a:t>
              </a:r>
              <a:endParaRPr/>
            </a:p>
            <a:p>
              <a:pPr marL="0" lvl="0" indent="0" algn="l" rtl="0">
                <a:spcBef>
                  <a:spcPts val="0"/>
                </a:spcBef>
                <a:spcAft>
                  <a:spcPts val="0"/>
                </a:spcAft>
                <a:buNone/>
              </a:pPr>
              <a:r>
                <a:rPr lang="en-US"/>
                <a:t>$ normal user</a:t>
              </a:r>
              <a:endParaRPr/>
            </a:p>
            <a:p>
              <a:pPr marL="0" lvl="0" indent="0" algn="l" rtl="0">
                <a:spcBef>
                  <a:spcPts val="0"/>
                </a:spcBef>
                <a:spcAft>
                  <a:spcPts val="0"/>
                </a:spcAft>
                <a:buNone/>
              </a:pPr>
              <a:r>
                <a:rPr lang="en-US"/>
                <a:t># Privileged user</a:t>
              </a:r>
              <a:endParaRPr/>
            </a:p>
          </p:txBody>
        </p:sp>
        <p:cxnSp>
          <p:nvCxnSpPr>
            <p:cNvPr id="61" name="Google Shape;61;p10"/>
            <p:cNvCxnSpPr>
              <a:stCxn id="60" idx="0"/>
            </p:cNvCxnSpPr>
            <p:nvPr/>
          </p:nvCxnSpPr>
          <p:spPr>
            <a:xfrm rot="10800000">
              <a:off x="4328125" y="3406650"/>
              <a:ext cx="995400" cy="768000"/>
            </a:xfrm>
            <a:prstGeom prst="straightConnector1">
              <a:avLst/>
            </a:prstGeom>
            <a:noFill/>
            <a:ln w="9525" cap="flat" cmpd="sng">
              <a:solidFill>
                <a:schemeClr val="dk2"/>
              </a:solidFill>
              <a:prstDash val="solid"/>
              <a:round/>
              <a:headEnd type="none" w="med" len="med"/>
              <a:tailEnd type="triangle" w="med" len="med"/>
            </a:ln>
          </p:spPr>
        </p:cxn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27"/>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en-US"/>
              <a:t>20</a:t>
            </a:fld>
            <a:endParaRPr/>
          </a:p>
        </p:txBody>
      </p:sp>
      <p:sp>
        <p:nvSpPr>
          <p:cNvPr id="201" name="Google Shape;201;p27"/>
          <p:cNvSpPr txBox="1"/>
          <p:nvPr/>
        </p:nvSpPr>
        <p:spPr>
          <a:xfrm>
            <a:off x="442817" y="184817"/>
            <a:ext cx="7413000" cy="5373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None/>
            </a:pPr>
            <a:r>
              <a:rPr lang="en-US" sz="4000">
                <a:solidFill>
                  <a:srgbClr val="741B47"/>
                </a:solidFill>
                <a:latin typeface="Raleway Medium"/>
                <a:ea typeface="Raleway Medium"/>
                <a:cs typeface="Raleway Medium"/>
                <a:sym typeface="Raleway Medium"/>
              </a:rPr>
              <a:t>Kahoot!</a:t>
            </a:r>
            <a:endParaRPr sz="4000" b="0" i="0" u="none" strike="noStrike" cap="none">
              <a:solidFill>
                <a:srgbClr val="741B47"/>
              </a:solidFill>
              <a:latin typeface="Raleway Medium"/>
              <a:ea typeface="Raleway Medium"/>
              <a:cs typeface="Raleway Medium"/>
              <a:sym typeface="Raleway Medium"/>
            </a:endParaRPr>
          </a:p>
        </p:txBody>
      </p:sp>
      <p:pic>
        <p:nvPicPr>
          <p:cNvPr id="202" name="Google Shape;202;p27">
            <a:hlinkClick r:id="rId3"/>
          </p:cNvPr>
          <p:cNvPicPr preferRelativeResize="0"/>
          <p:nvPr/>
        </p:nvPicPr>
        <p:blipFill>
          <a:blip r:embed="rId4">
            <a:alphaModFix/>
          </a:blip>
          <a:stretch>
            <a:fillRect/>
          </a:stretch>
        </p:blipFill>
        <p:spPr>
          <a:xfrm>
            <a:off x="807800" y="1145259"/>
            <a:ext cx="7347650" cy="26589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28"/>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en-US"/>
              <a:t>21</a:t>
            </a:fld>
            <a:endParaRPr/>
          </a:p>
        </p:txBody>
      </p:sp>
      <p:sp>
        <p:nvSpPr>
          <p:cNvPr id="208" name="Google Shape;208;p28"/>
          <p:cNvSpPr txBox="1"/>
          <p:nvPr/>
        </p:nvSpPr>
        <p:spPr>
          <a:xfrm>
            <a:off x="431799" y="173800"/>
            <a:ext cx="8308200" cy="6264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chemeClr val="accent2"/>
              </a:buClr>
              <a:buSzPts val="4800"/>
              <a:buFont typeface="Raleway SemiBold"/>
              <a:buNone/>
            </a:pPr>
            <a:r>
              <a:rPr lang="en-US" sz="3600" b="0" i="0" u="none" strike="noStrike" cap="none">
                <a:solidFill>
                  <a:srgbClr val="741B47"/>
                </a:solidFill>
                <a:latin typeface="Raleway SemiBold"/>
                <a:ea typeface="Raleway SemiBold"/>
                <a:cs typeface="Raleway SemiBold"/>
                <a:sym typeface="Raleway SemiBold"/>
              </a:rPr>
              <a:t>Basic SHELL Commands</a:t>
            </a:r>
            <a:endParaRPr sz="3600"/>
          </a:p>
        </p:txBody>
      </p:sp>
      <p:pic>
        <p:nvPicPr>
          <p:cNvPr id="209" name="Google Shape;209;p28"/>
          <p:cNvPicPr preferRelativeResize="0"/>
          <p:nvPr/>
        </p:nvPicPr>
        <p:blipFill>
          <a:blip r:embed="rId3">
            <a:alphaModFix/>
          </a:blip>
          <a:stretch>
            <a:fillRect/>
          </a:stretch>
        </p:blipFill>
        <p:spPr>
          <a:xfrm>
            <a:off x="1676400" y="952500"/>
            <a:ext cx="6251416" cy="40386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29"/>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en-US"/>
              <a:t>22</a:t>
            </a:fld>
            <a:endParaRPr/>
          </a:p>
        </p:txBody>
      </p:sp>
      <p:sp>
        <p:nvSpPr>
          <p:cNvPr id="215" name="Google Shape;215;p29"/>
          <p:cNvSpPr txBox="1"/>
          <p:nvPr/>
        </p:nvSpPr>
        <p:spPr>
          <a:xfrm>
            <a:off x="431799" y="173800"/>
            <a:ext cx="8308200" cy="6264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chemeClr val="accent2"/>
              </a:buClr>
              <a:buSzPts val="4800"/>
              <a:buFont typeface="Raleway SemiBold"/>
              <a:buNone/>
            </a:pPr>
            <a:r>
              <a:rPr lang="en-US" sz="3000" i="0" u="none" strike="noStrike" cap="none">
                <a:solidFill>
                  <a:srgbClr val="741B47"/>
                </a:solidFill>
              </a:rPr>
              <a:t>Basic SHELL Commands</a:t>
            </a:r>
            <a:endParaRPr sz="3000"/>
          </a:p>
        </p:txBody>
      </p:sp>
      <p:pic>
        <p:nvPicPr>
          <p:cNvPr id="216" name="Google Shape;216;p29"/>
          <p:cNvPicPr preferRelativeResize="0"/>
          <p:nvPr/>
        </p:nvPicPr>
        <p:blipFill rotWithShape="1">
          <a:blip r:embed="rId3">
            <a:alphaModFix/>
          </a:blip>
          <a:srcRect t="6612" b="50586"/>
          <a:stretch/>
        </p:blipFill>
        <p:spPr>
          <a:xfrm>
            <a:off x="750275" y="603525"/>
            <a:ext cx="7989726" cy="4425627"/>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30"/>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en-US"/>
              <a:t>23</a:t>
            </a:fld>
            <a:endParaRPr/>
          </a:p>
        </p:txBody>
      </p:sp>
      <p:sp>
        <p:nvSpPr>
          <p:cNvPr id="222" name="Google Shape;222;p30"/>
          <p:cNvSpPr txBox="1"/>
          <p:nvPr/>
        </p:nvSpPr>
        <p:spPr>
          <a:xfrm>
            <a:off x="431799" y="173800"/>
            <a:ext cx="8308200" cy="6264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chemeClr val="accent2"/>
              </a:buClr>
              <a:buSzPts val="4800"/>
              <a:buFont typeface="Raleway SemiBold"/>
              <a:buNone/>
            </a:pPr>
            <a:r>
              <a:rPr lang="en-US" sz="3000" i="0" u="none" strike="noStrike" cap="none">
                <a:solidFill>
                  <a:srgbClr val="741B47"/>
                </a:solidFill>
              </a:rPr>
              <a:t>Basic SHELL Commands</a:t>
            </a:r>
            <a:endParaRPr sz="3000"/>
          </a:p>
        </p:txBody>
      </p:sp>
      <p:pic>
        <p:nvPicPr>
          <p:cNvPr id="223" name="Google Shape;223;p30"/>
          <p:cNvPicPr preferRelativeResize="0"/>
          <p:nvPr/>
        </p:nvPicPr>
        <p:blipFill rotWithShape="1">
          <a:blip r:embed="rId3">
            <a:alphaModFix/>
          </a:blip>
          <a:srcRect t="10177" b="38161"/>
          <a:stretch/>
        </p:blipFill>
        <p:spPr>
          <a:xfrm>
            <a:off x="1370825" y="693750"/>
            <a:ext cx="6402351" cy="4411601"/>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31"/>
          <p:cNvSpPr txBox="1">
            <a:spLocks noGrp="1"/>
          </p:cNvSpPr>
          <p:nvPr>
            <p:ph type="ctrTitle"/>
          </p:nvPr>
        </p:nvSpPr>
        <p:spPr>
          <a:xfrm>
            <a:off x="1125800" y="1078425"/>
            <a:ext cx="7515300" cy="29496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SzPts val="4800"/>
              <a:buNone/>
            </a:pPr>
            <a:r>
              <a:rPr lang="en-US">
                <a:solidFill>
                  <a:srgbClr val="741B47"/>
                </a:solidFill>
                <a:latin typeface="Raleway Medium"/>
                <a:ea typeface="Raleway Medium"/>
                <a:cs typeface="Raleway Medium"/>
                <a:sym typeface="Raleway Medium"/>
              </a:rPr>
              <a:t>Using the Command Line to Get Help</a:t>
            </a:r>
            <a:endParaRPr>
              <a:solidFill>
                <a:srgbClr val="741B47"/>
              </a:solidFill>
              <a:latin typeface="Raleway Medium"/>
              <a:ea typeface="Raleway Medium"/>
              <a:cs typeface="Raleway Medium"/>
              <a:sym typeface="Raleway Medium"/>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32"/>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25</a:t>
            </a:fld>
            <a:endParaRPr/>
          </a:p>
        </p:txBody>
      </p:sp>
      <p:sp>
        <p:nvSpPr>
          <p:cNvPr id="234" name="Google Shape;234;p32"/>
          <p:cNvSpPr txBox="1"/>
          <p:nvPr/>
        </p:nvSpPr>
        <p:spPr>
          <a:xfrm>
            <a:off x="1264525" y="0"/>
            <a:ext cx="6690600" cy="654600"/>
          </a:xfrm>
          <a:prstGeom prst="rect">
            <a:avLst/>
          </a:prstGeom>
          <a:noFill/>
          <a:ln>
            <a:noFill/>
          </a:ln>
        </p:spPr>
        <p:txBody>
          <a:bodyPr spcFirstLastPara="1" wrap="square" lIns="0" tIns="0" rIns="0" bIns="0" anchor="b" anchorCtr="0">
            <a:noAutofit/>
          </a:bodyPr>
          <a:lstStyle/>
          <a:p>
            <a:pPr marL="0" marR="0" lvl="0" indent="0" algn="ctr" rtl="0">
              <a:lnSpc>
                <a:spcPct val="80000"/>
              </a:lnSpc>
              <a:spcBef>
                <a:spcPts val="0"/>
              </a:spcBef>
              <a:spcAft>
                <a:spcPts val="0"/>
              </a:spcAft>
              <a:buClr>
                <a:schemeClr val="accent2"/>
              </a:buClr>
              <a:buSzPts val="4800"/>
              <a:buFont typeface="Raleway SemiBold"/>
              <a:buNone/>
            </a:pPr>
            <a:r>
              <a:rPr lang="en-US" sz="4800" b="0" i="0" u="none" strike="noStrike" cap="none">
                <a:solidFill>
                  <a:srgbClr val="741B47"/>
                </a:solidFill>
                <a:latin typeface="Raleway Medium"/>
                <a:ea typeface="Raleway Medium"/>
                <a:cs typeface="Raleway Medium"/>
                <a:sym typeface="Raleway Medium"/>
              </a:rPr>
              <a:t>Table of Contents</a:t>
            </a:r>
            <a:endParaRPr/>
          </a:p>
        </p:txBody>
      </p:sp>
      <p:sp>
        <p:nvSpPr>
          <p:cNvPr id="235" name="Google Shape;235;p32"/>
          <p:cNvSpPr txBox="1"/>
          <p:nvPr/>
        </p:nvSpPr>
        <p:spPr>
          <a:xfrm>
            <a:off x="650850" y="864239"/>
            <a:ext cx="7842300" cy="2836800"/>
          </a:xfrm>
          <a:prstGeom prst="rect">
            <a:avLst/>
          </a:prstGeom>
          <a:noFill/>
          <a:ln>
            <a:noFill/>
          </a:ln>
        </p:spPr>
        <p:txBody>
          <a:bodyPr spcFirstLastPara="1" wrap="square" lIns="0" tIns="0" rIns="0" bIns="0" anchor="t" anchorCtr="0">
            <a:noAutofit/>
          </a:bodyPr>
          <a:lstStyle/>
          <a:p>
            <a:pPr marL="457200" marR="0" lvl="0" indent="-457200" algn="l" rtl="0">
              <a:lnSpc>
                <a:spcPct val="110000"/>
              </a:lnSpc>
              <a:spcBef>
                <a:spcPts val="600"/>
              </a:spcBef>
              <a:spcAft>
                <a:spcPts val="0"/>
              </a:spcAft>
              <a:buClr>
                <a:srgbClr val="741B47"/>
              </a:buClr>
              <a:buSzPts val="3600"/>
              <a:buFont typeface="Raleway"/>
              <a:buChar char="▶"/>
            </a:pPr>
            <a:r>
              <a:rPr lang="en-US" sz="3600" b="0" i="0" u="none" strike="noStrike" cap="none">
                <a:solidFill>
                  <a:schemeClr val="dk1"/>
                </a:solidFill>
                <a:latin typeface="Raleway"/>
                <a:ea typeface="Raleway"/>
                <a:cs typeface="Raleway"/>
                <a:sym typeface="Raleway"/>
              </a:rPr>
              <a:t>Man Pages</a:t>
            </a:r>
            <a:endParaRPr sz="3600" b="0" i="0" u="none" strike="noStrike" cap="none">
              <a:solidFill>
                <a:schemeClr val="dk1"/>
              </a:solidFill>
              <a:latin typeface="Raleway"/>
              <a:ea typeface="Raleway"/>
              <a:cs typeface="Raleway"/>
              <a:sym typeface="Raleway"/>
            </a:endParaRPr>
          </a:p>
          <a:p>
            <a:pPr marL="457200" marR="0" lvl="0" indent="-457200" algn="l" rtl="0">
              <a:lnSpc>
                <a:spcPct val="110000"/>
              </a:lnSpc>
              <a:spcBef>
                <a:spcPts val="600"/>
              </a:spcBef>
              <a:spcAft>
                <a:spcPts val="0"/>
              </a:spcAft>
              <a:buClr>
                <a:srgbClr val="741B47"/>
              </a:buClr>
              <a:buSzPts val="3600"/>
              <a:buFont typeface="Raleway"/>
              <a:buChar char="▶"/>
            </a:pPr>
            <a:r>
              <a:rPr lang="en-US" sz="3600" b="0" i="0" u="none" strike="noStrike" cap="none">
                <a:solidFill>
                  <a:schemeClr val="dk1"/>
                </a:solidFill>
                <a:latin typeface="Raleway"/>
                <a:ea typeface="Raleway"/>
                <a:cs typeface="Raleway"/>
                <a:sym typeface="Raleway"/>
              </a:rPr>
              <a:t>Info Pages</a:t>
            </a:r>
            <a:endParaRPr sz="3600" b="0" i="0" u="none" strike="noStrike" cap="none">
              <a:solidFill>
                <a:schemeClr val="dk1"/>
              </a:solidFill>
              <a:latin typeface="Raleway"/>
              <a:ea typeface="Raleway"/>
              <a:cs typeface="Raleway"/>
              <a:sym typeface="Raleway"/>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33"/>
          <p:cNvSpPr txBox="1">
            <a:spLocks noGrp="1"/>
          </p:cNvSpPr>
          <p:nvPr>
            <p:ph type="ctrTitle"/>
          </p:nvPr>
        </p:nvSpPr>
        <p:spPr>
          <a:xfrm>
            <a:off x="1010730" y="2102553"/>
            <a:ext cx="4676700" cy="819300"/>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SzPts val="4800"/>
              <a:buNone/>
            </a:pPr>
            <a:r>
              <a:rPr lang="en-US">
                <a:solidFill>
                  <a:srgbClr val="741B47"/>
                </a:solidFill>
                <a:latin typeface="Raleway Medium"/>
                <a:ea typeface="Raleway Medium"/>
                <a:cs typeface="Raleway Medium"/>
                <a:sym typeface="Raleway Medium"/>
              </a:rPr>
              <a:t>Man Pages</a:t>
            </a:r>
            <a:endParaRPr>
              <a:solidFill>
                <a:srgbClr val="741B47"/>
              </a:solidFill>
              <a:latin typeface="Raleway Medium"/>
              <a:ea typeface="Raleway Medium"/>
              <a:cs typeface="Raleway Medium"/>
              <a:sym typeface="Raleway Medium"/>
            </a:endParaRPr>
          </a:p>
        </p:txBody>
      </p:sp>
      <p:sp>
        <p:nvSpPr>
          <p:cNvPr id="241" name="Google Shape;241;p33"/>
          <p:cNvSpPr txBox="1"/>
          <p:nvPr/>
        </p:nvSpPr>
        <p:spPr>
          <a:xfrm>
            <a:off x="0" y="1866900"/>
            <a:ext cx="609600" cy="1420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US" sz="3600" b="1" i="0" u="none" strike="noStrike" cap="none">
                <a:solidFill>
                  <a:schemeClr val="lt1"/>
                </a:solidFill>
                <a:latin typeface="Barlow"/>
                <a:ea typeface="Barlow"/>
                <a:cs typeface="Barlow"/>
                <a:sym typeface="Barlow"/>
              </a:rPr>
              <a:t>1</a:t>
            </a:r>
            <a:endParaRPr sz="3600" b="1" i="0" u="none" strike="noStrike" cap="none">
              <a:solidFill>
                <a:schemeClr val="lt1"/>
              </a:solidFill>
              <a:latin typeface="Barlow"/>
              <a:ea typeface="Barlow"/>
              <a:cs typeface="Barlow"/>
              <a:sym typeface="Barlow"/>
            </a:endParaRPr>
          </a:p>
        </p:txBody>
      </p:sp>
      <p:grpSp>
        <p:nvGrpSpPr>
          <p:cNvPr id="242" name="Google Shape;242;p33"/>
          <p:cNvGrpSpPr/>
          <p:nvPr/>
        </p:nvGrpSpPr>
        <p:grpSpPr>
          <a:xfrm>
            <a:off x="6088560" y="1866899"/>
            <a:ext cx="2706355" cy="1604433"/>
            <a:chOff x="6986665" y="3298709"/>
            <a:chExt cx="1817810" cy="1077669"/>
          </a:xfrm>
        </p:grpSpPr>
        <p:sp>
          <p:nvSpPr>
            <p:cNvPr id="243" name="Google Shape;243;p33"/>
            <p:cNvSpPr/>
            <p:nvPr/>
          </p:nvSpPr>
          <p:spPr>
            <a:xfrm>
              <a:off x="6986665" y="3342725"/>
              <a:ext cx="1790318" cy="1033653"/>
            </a:xfrm>
            <a:custGeom>
              <a:avLst/>
              <a:gdLst/>
              <a:ahLst/>
              <a:cxnLst/>
              <a:rect l="l" t="t" r="r" b="b"/>
              <a:pathLst>
                <a:path w="2237898" h="1292066" extrusionOk="0">
                  <a:moveTo>
                    <a:pt x="942784" y="1292066"/>
                  </a:moveTo>
                  <a:lnTo>
                    <a:pt x="0" y="747713"/>
                  </a:lnTo>
                  <a:lnTo>
                    <a:pt x="1295114" y="0"/>
                  </a:lnTo>
                  <a:lnTo>
                    <a:pt x="2237899" y="544259"/>
                  </a:lnTo>
                  <a:lnTo>
                    <a:pt x="942784" y="1292066"/>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4" name="Google Shape;244;p33"/>
            <p:cNvSpPr/>
            <p:nvPr/>
          </p:nvSpPr>
          <p:spPr>
            <a:xfrm>
              <a:off x="7014156" y="3327342"/>
              <a:ext cx="1790318" cy="1033653"/>
            </a:xfrm>
            <a:custGeom>
              <a:avLst/>
              <a:gdLst/>
              <a:ahLst/>
              <a:cxnLst/>
              <a:rect l="l" t="t" r="r" b="b"/>
              <a:pathLst>
                <a:path w="2237898" h="1292066" extrusionOk="0">
                  <a:moveTo>
                    <a:pt x="2206847" y="526447"/>
                  </a:moveTo>
                  <a:lnTo>
                    <a:pt x="1295210" y="0"/>
                  </a:lnTo>
                  <a:lnTo>
                    <a:pt x="31052" y="729901"/>
                  </a:lnTo>
                  <a:lnTo>
                    <a:pt x="0" y="711994"/>
                  </a:lnTo>
                  <a:lnTo>
                    <a:pt x="0" y="747808"/>
                  </a:lnTo>
                  <a:lnTo>
                    <a:pt x="942785" y="1292066"/>
                  </a:lnTo>
                  <a:lnTo>
                    <a:pt x="2237899" y="544354"/>
                  </a:lnTo>
                  <a:lnTo>
                    <a:pt x="2237899" y="508540"/>
                  </a:lnTo>
                  <a:lnTo>
                    <a:pt x="2206847" y="526447"/>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5" name="Google Shape;245;p33"/>
            <p:cNvSpPr/>
            <p:nvPr/>
          </p:nvSpPr>
          <p:spPr>
            <a:xfrm>
              <a:off x="7014156" y="3298709"/>
              <a:ext cx="1790318" cy="1033653"/>
            </a:xfrm>
            <a:custGeom>
              <a:avLst/>
              <a:gdLst/>
              <a:ahLst/>
              <a:cxnLst/>
              <a:rect l="l" t="t" r="r" b="b"/>
              <a:pathLst>
                <a:path w="2237898" h="1292066" extrusionOk="0">
                  <a:moveTo>
                    <a:pt x="942785" y="1292066"/>
                  </a:moveTo>
                  <a:lnTo>
                    <a:pt x="0" y="747808"/>
                  </a:lnTo>
                  <a:lnTo>
                    <a:pt x="1295210" y="0"/>
                  </a:lnTo>
                  <a:lnTo>
                    <a:pt x="2237899" y="544354"/>
                  </a:lnTo>
                  <a:lnTo>
                    <a:pt x="942785" y="1292066"/>
                  </a:lnTo>
                  <a:close/>
                </a:path>
              </a:pathLst>
            </a:custGeom>
            <a:solidFill>
              <a:srgbClr val="FAFB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6" name="Google Shape;246;p33"/>
            <p:cNvSpPr/>
            <p:nvPr/>
          </p:nvSpPr>
          <p:spPr>
            <a:xfrm>
              <a:off x="7976493" y="3396565"/>
              <a:ext cx="664692" cy="383742"/>
            </a:xfrm>
            <a:custGeom>
              <a:avLst/>
              <a:gdLst/>
              <a:ahLst/>
              <a:cxnLst/>
              <a:rect l="l" t="t" r="r" b="b"/>
              <a:pathLst>
                <a:path w="830865" h="479678" extrusionOk="0">
                  <a:moveTo>
                    <a:pt x="755904" y="479679"/>
                  </a:moveTo>
                  <a:lnTo>
                    <a:pt x="0" y="43243"/>
                  </a:lnTo>
                  <a:lnTo>
                    <a:pt x="74867" y="0"/>
                  </a:lnTo>
                  <a:lnTo>
                    <a:pt x="830866" y="436436"/>
                  </a:lnTo>
                  <a:lnTo>
                    <a:pt x="755904" y="47967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7" name="Google Shape;247;p33"/>
            <p:cNvSpPr/>
            <p:nvPr/>
          </p:nvSpPr>
          <p:spPr>
            <a:xfrm>
              <a:off x="7912754" y="3450709"/>
              <a:ext cx="634670" cy="366446"/>
            </a:xfrm>
            <a:custGeom>
              <a:avLst/>
              <a:gdLst/>
              <a:ahLst/>
              <a:cxnLst/>
              <a:rect l="l" t="t" r="r" b="b"/>
              <a:pathLst>
                <a:path w="793337" h="458057" extrusionOk="0">
                  <a:moveTo>
                    <a:pt x="755904" y="458057"/>
                  </a:moveTo>
                  <a:lnTo>
                    <a:pt x="0" y="21622"/>
                  </a:lnTo>
                  <a:lnTo>
                    <a:pt x="37433" y="0"/>
                  </a:lnTo>
                  <a:lnTo>
                    <a:pt x="793337" y="436436"/>
                  </a:lnTo>
                  <a:lnTo>
                    <a:pt x="755904" y="458057"/>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8" name="Google Shape;248;p33"/>
            <p:cNvSpPr/>
            <p:nvPr/>
          </p:nvSpPr>
          <p:spPr>
            <a:xfrm>
              <a:off x="7863331" y="3479190"/>
              <a:ext cx="634670" cy="366446"/>
            </a:xfrm>
            <a:custGeom>
              <a:avLst/>
              <a:gdLst/>
              <a:ahLst/>
              <a:cxnLst/>
              <a:rect l="l" t="t" r="r" b="b"/>
              <a:pathLst>
                <a:path w="793337" h="458057" extrusionOk="0">
                  <a:moveTo>
                    <a:pt x="755904" y="458057"/>
                  </a:moveTo>
                  <a:lnTo>
                    <a:pt x="0" y="21622"/>
                  </a:lnTo>
                  <a:lnTo>
                    <a:pt x="37433" y="0"/>
                  </a:lnTo>
                  <a:lnTo>
                    <a:pt x="793337" y="436435"/>
                  </a:lnTo>
                  <a:lnTo>
                    <a:pt x="755904" y="458057"/>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9" name="Google Shape;249;p33"/>
            <p:cNvSpPr/>
            <p:nvPr/>
          </p:nvSpPr>
          <p:spPr>
            <a:xfrm>
              <a:off x="7813984" y="3507747"/>
              <a:ext cx="634670" cy="366446"/>
            </a:xfrm>
            <a:custGeom>
              <a:avLst/>
              <a:gdLst/>
              <a:ahLst/>
              <a:cxnLst/>
              <a:rect l="l" t="t" r="r" b="b"/>
              <a:pathLst>
                <a:path w="793337" h="458057" extrusionOk="0">
                  <a:moveTo>
                    <a:pt x="755904" y="458057"/>
                  </a:moveTo>
                  <a:lnTo>
                    <a:pt x="0" y="21622"/>
                  </a:lnTo>
                  <a:lnTo>
                    <a:pt x="37433" y="0"/>
                  </a:lnTo>
                  <a:lnTo>
                    <a:pt x="793337" y="436435"/>
                  </a:lnTo>
                  <a:lnTo>
                    <a:pt x="755904" y="458057"/>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0" name="Google Shape;250;p33"/>
            <p:cNvSpPr/>
            <p:nvPr/>
          </p:nvSpPr>
          <p:spPr>
            <a:xfrm>
              <a:off x="7451727" y="3699575"/>
              <a:ext cx="664616" cy="383743"/>
            </a:xfrm>
            <a:custGeom>
              <a:avLst/>
              <a:gdLst/>
              <a:ahLst/>
              <a:cxnLst/>
              <a:rect l="l" t="t" r="r" b="b"/>
              <a:pathLst>
                <a:path w="830770" h="479679" extrusionOk="0">
                  <a:moveTo>
                    <a:pt x="756000" y="479679"/>
                  </a:moveTo>
                  <a:lnTo>
                    <a:pt x="0" y="43244"/>
                  </a:lnTo>
                  <a:lnTo>
                    <a:pt x="74962" y="0"/>
                  </a:lnTo>
                  <a:lnTo>
                    <a:pt x="830771" y="436436"/>
                  </a:lnTo>
                  <a:lnTo>
                    <a:pt x="756000" y="47967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1" name="Google Shape;251;p33"/>
            <p:cNvSpPr/>
            <p:nvPr/>
          </p:nvSpPr>
          <p:spPr>
            <a:xfrm>
              <a:off x="7387988" y="3753643"/>
              <a:ext cx="593293" cy="342595"/>
            </a:xfrm>
            <a:custGeom>
              <a:avLst/>
              <a:gdLst/>
              <a:ahLst/>
              <a:cxnLst/>
              <a:rect l="l" t="t" r="r" b="b"/>
              <a:pathLst>
                <a:path w="741616" h="428244" extrusionOk="0">
                  <a:moveTo>
                    <a:pt x="704184" y="428244"/>
                  </a:moveTo>
                  <a:lnTo>
                    <a:pt x="0" y="21622"/>
                  </a:lnTo>
                  <a:lnTo>
                    <a:pt x="37433" y="0"/>
                  </a:lnTo>
                  <a:lnTo>
                    <a:pt x="741617" y="406622"/>
                  </a:lnTo>
                  <a:lnTo>
                    <a:pt x="704184" y="428244"/>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2" name="Google Shape;252;p33"/>
            <p:cNvSpPr/>
            <p:nvPr/>
          </p:nvSpPr>
          <p:spPr>
            <a:xfrm>
              <a:off x="7338565" y="3782200"/>
              <a:ext cx="582091" cy="336042"/>
            </a:xfrm>
            <a:custGeom>
              <a:avLst/>
              <a:gdLst/>
              <a:ahLst/>
              <a:cxnLst/>
              <a:rect l="l" t="t" r="r" b="b"/>
              <a:pathLst>
                <a:path w="727614" h="420052" extrusionOk="0">
                  <a:moveTo>
                    <a:pt x="690181" y="420053"/>
                  </a:moveTo>
                  <a:lnTo>
                    <a:pt x="0" y="21622"/>
                  </a:lnTo>
                  <a:lnTo>
                    <a:pt x="37433" y="0"/>
                  </a:lnTo>
                  <a:lnTo>
                    <a:pt x="727615" y="398431"/>
                  </a:lnTo>
                  <a:lnTo>
                    <a:pt x="690181" y="420053"/>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3" name="Google Shape;253;p33"/>
            <p:cNvSpPr/>
            <p:nvPr/>
          </p:nvSpPr>
          <p:spPr>
            <a:xfrm>
              <a:off x="7289218" y="3810681"/>
              <a:ext cx="496671" cy="286816"/>
            </a:xfrm>
            <a:custGeom>
              <a:avLst/>
              <a:gdLst/>
              <a:ahLst/>
              <a:cxnLst/>
              <a:rect l="l" t="t" r="r" b="b"/>
              <a:pathLst>
                <a:path w="620839" h="358520" extrusionOk="0">
                  <a:moveTo>
                    <a:pt x="583406" y="358521"/>
                  </a:moveTo>
                  <a:lnTo>
                    <a:pt x="0" y="21622"/>
                  </a:lnTo>
                  <a:lnTo>
                    <a:pt x="37433" y="0"/>
                  </a:lnTo>
                  <a:lnTo>
                    <a:pt x="620840" y="336899"/>
                  </a:lnTo>
                  <a:lnTo>
                    <a:pt x="583406" y="358521"/>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4" name="Google Shape;254;p33"/>
            <p:cNvSpPr/>
            <p:nvPr/>
          </p:nvSpPr>
          <p:spPr>
            <a:xfrm>
              <a:off x="7582329" y="3561435"/>
              <a:ext cx="337413" cy="194766"/>
            </a:xfrm>
            <a:custGeom>
              <a:avLst/>
              <a:gdLst/>
              <a:ahLst/>
              <a:cxnLst/>
              <a:rect l="l" t="t" r="r" b="b"/>
              <a:pathLst>
                <a:path w="421766" h="243458" extrusionOk="0">
                  <a:moveTo>
                    <a:pt x="210883" y="243459"/>
                  </a:moveTo>
                  <a:lnTo>
                    <a:pt x="0" y="121729"/>
                  </a:lnTo>
                  <a:lnTo>
                    <a:pt x="210883" y="0"/>
                  </a:lnTo>
                  <a:lnTo>
                    <a:pt x="421767" y="121729"/>
                  </a:lnTo>
                  <a:lnTo>
                    <a:pt x="210883" y="24345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5" name="Google Shape;255;p33"/>
            <p:cNvSpPr/>
            <p:nvPr/>
          </p:nvSpPr>
          <p:spPr>
            <a:xfrm>
              <a:off x="7800200" y="3687162"/>
              <a:ext cx="337413" cy="194843"/>
            </a:xfrm>
            <a:custGeom>
              <a:avLst/>
              <a:gdLst/>
              <a:ahLst/>
              <a:cxnLst/>
              <a:rect l="l" t="t" r="r" b="b"/>
              <a:pathLst>
                <a:path w="421766" h="243554" extrusionOk="0">
                  <a:moveTo>
                    <a:pt x="210884" y="243554"/>
                  </a:moveTo>
                  <a:lnTo>
                    <a:pt x="0" y="121825"/>
                  </a:lnTo>
                  <a:lnTo>
                    <a:pt x="210884" y="0"/>
                  </a:lnTo>
                  <a:lnTo>
                    <a:pt x="421767" y="121825"/>
                  </a:lnTo>
                  <a:lnTo>
                    <a:pt x="210884" y="243554"/>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6" name="Google Shape;256;p33"/>
            <p:cNvSpPr/>
            <p:nvPr/>
          </p:nvSpPr>
          <p:spPr>
            <a:xfrm>
              <a:off x="8018073" y="3812966"/>
              <a:ext cx="337413" cy="194843"/>
            </a:xfrm>
            <a:custGeom>
              <a:avLst/>
              <a:gdLst/>
              <a:ahLst/>
              <a:cxnLst/>
              <a:rect l="l" t="t" r="r" b="b"/>
              <a:pathLst>
                <a:path w="421766" h="243554" extrusionOk="0">
                  <a:moveTo>
                    <a:pt x="210883" y="243554"/>
                  </a:moveTo>
                  <a:lnTo>
                    <a:pt x="0" y="121729"/>
                  </a:lnTo>
                  <a:lnTo>
                    <a:pt x="210883" y="0"/>
                  </a:lnTo>
                  <a:lnTo>
                    <a:pt x="421767" y="121825"/>
                  </a:lnTo>
                  <a:lnTo>
                    <a:pt x="210883" y="243554"/>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7" name="Google Shape;257;p33"/>
            <p:cNvSpPr/>
            <p:nvPr/>
          </p:nvSpPr>
          <p:spPr>
            <a:xfrm>
              <a:off x="7794459" y="3551002"/>
              <a:ext cx="540846" cy="312343"/>
            </a:xfrm>
            <a:custGeom>
              <a:avLst/>
              <a:gdLst/>
              <a:ahLst/>
              <a:cxnLst/>
              <a:rect l="l" t="t" r="r" b="b"/>
              <a:pathLst>
                <a:path w="676058" h="390429" extrusionOk="0">
                  <a:moveTo>
                    <a:pt x="625735" y="92488"/>
                  </a:moveTo>
                  <a:cubicBezTo>
                    <a:pt x="610904" y="78943"/>
                    <a:pt x="594607" y="67094"/>
                    <a:pt x="577157" y="57150"/>
                  </a:cubicBezTo>
                  <a:cubicBezTo>
                    <a:pt x="445236" y="-19050"/>
                    <a:pt x="230733" y="-19050"/>
                    <a:pt x="98907" y="57150"/>
                  </a:cubicBezTo>
                  <a:cubicBezTo>
                    <a:pt x="78543" y="68666"/>
                    <a:pt x="59826" y="82896"/>
                    <a:pt x="43281" y="99441"/>
                  </a:cubicBezTo>
                  <a:cubicBezTo>
                    <a:pt x="-29204" y="173831"/>
                    <a:pt x="-10630" y="270034"/>
                    <a:pt x="98907" y="333280"/>
                  </a:cubicBezTo>
                  <a:cubicBezTo>
                    <a:pt x="230733" y="409480"/>
                    <a:pt x="445331" y="409480"/>
                    <a:pt x="577157" y="333280"/>
                  </a:cubicBezTo>
                  <a:cubicBezTo>
                    <a:pt x="690124" y="268033"/>
                    <a:pt x="706316" y="167735"/>
                    <a:pt x="625735" y="92488"/>
                  </a:cubicBezTo>
                  <a:close/>
                  <a:moveTo>
                    <a:pt x="535152" y="308610"/>
                  </a:moveTo>
                  <a:cubicBezTo>
                    <a:pt x="426472" y="371380"/>
                    <a:pt x="249402" y="371380"/>
                    <a:pt x="141008" y="308610"/>
                  </a:cubicBezTo>
                  <a:cubicBezTo>
                    <a:pt x="64808" y="264605"/>
                    <a:pt x="41948" y="201168"/>
                    <a:pt x="72713" y="145542"/>
                  </a:cubicBezTo>
                  <a:cubicBezTo>
                    <a:pt x="89277" y="118310"/>
                    <a:pt x="112871" y="96031"/>
                    <a:pt x="141008" y="81058"/>
                  </a:cubicBezTo>
                  <a:cubicBezTo>
                    <a:pt x="249688" y="18383"/>
                    <a:pt x="426758" y="18383"/>
                    <a:pt x="535152" y="81058"/>
                  </a:cubicBezTo>
                  <a:cubicBezTo>
                    <a:pt x="563260" y="96002"/>
                    <a:pt x="586797" y="118291"/>
                    <a:pt x="603256" y="145542"/>
                  </a:cubicBezTo>
                  <a:lnTo>
                    <a:pt x="603256" y="145542"/>
                  </a:lnTo>
                  <a:cubicBezTo>
                    <a:pt x="634117" y="201549"/>
                    <a:pt x="611352" y="264890"/>
                    <a:pt x="535152" y="30861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8" name="Google Shape;258;p33"/>
            <p:cNvSpPr/>
            <p:nvPr/>
          </p:nvSpPr>
          <p:spPr>
            <a:xfrm>
              <a:off x="7824798" y="3491907"/>
              <a:ext cx="470058" cy="181410"/>
            </a:xfrm>
            <a:custGeom>
              <a:avLst/>
              <a:gdLst/>
              <a:ahLst/>
              <a:cxnLst/>
              <a:rect l="l" t="t" r="r" b="b"/>
              <a:pathLst>
                <a:path w="587572" h="226763" extrusionOk="0">
                  <a:moveTo>
                    <a:pt x="565309" y="219837"/>
                  </a:moveTo>
                  <a:lnTo>
                    <a:pt x="565309" y="219837"/>
                  </a:lnTo>
                  <a:cubicBezTo>
                    <a:pt x="548849" y="192586"/>
                    <a:pt x="525313" y="170297"/>
                    <a:pt x="497205" y="155353"/>
                  </a:cubicBezTo>
                  <a:cubicBezTo>
                    <a:pt x="388525" y="92678"/>
                    <a:pt x="211455" y="92678"/>
                    <a:pt x="103061" y="155353"/>
                  </a:cubicBezTo>
                  <a:cubicBezTo>
                    <a:pt x="74924" y="170326"/>
                    <a:pt x="51330" y="192605"/>
                    <a:pt x="34766" y="219837"/>
                  </a:cubicBezTo>
                  <a:lnTo>
                    <a:pt x="5334" y="172974"/>
                  </a:lnTo>
                  <a:lnTo>
                    <a:pt x="0" y="164497"/>
                  </a:lnTo>
                  <a:lnTo>
                    <a:pt x="38100" y="73533"/>
                  </a:lnTo>
                  <a:lnTo>
                    <a:pt x="170402" y="0"/>
                  </a:lnTo>
                  <a:lnTo>
                    <a:pt x="416719" y="4286"/>
                  </a:lnTo>
                  <a:lnTo>
                    <a:pt x="584073" y="103537"/>
                  </a:lnTo>
                  <a:cubicBezTo>
                    <a:pt x="584073" y="103537"/>
                    <a:pt x="587121" y="134969"/>
                    <a:pt x="587502" y="166021"/>
                  </a:cubicBezTo>
                  <a:cubicBezTo>
                    <a:pt x="588169" y="204883"/>
                    <a:pt x="584359" y="242697"/>
                    <a:pt x="565309" y="219837"/>
                  </a:cubicBezTo>
                  <a:close/>
                </a:path>
              </a:pathLst>
            </a:custGeom>
            <a:solidFill>
              <a:srgbClr val="A1A5B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9" name="Google Shape;259;p33"/>
            <p:cNvSpPr/>
            <p:nvPr/>
          </p:nvSpPr>
          <p:spPr>
            <a:xfrm>
              <a:off x="7794490" y="3623727"/>
              <a:ext cx="41071" cy="82677"/>
            </a:xfrm>
            <a:custGeom>
              <a:avLst/>
              <a:gdLst/>
              <a:ahLst/>
              <a:cxnLst/>
              <a:rect l="l" t="t" r="r" b="b"/>
              <a:pathLst>
                <a:path w="51339" h="103346" extrusionOk="0">
                  <a:moveTo>
                    <a:pt x="0" y="103346"/>
                  </a:moveTo>
                  <a:lnTo>
                    <a:pt x="95" y="0"/>
                  </a:lnTo>
                  <a:lnTo>
                    <a:pt x="51340" y="86773"/>
                  </a:lnTo>
                  <a:lnTo>
                    <a:pt x="0" y="103346"/>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0" name="Google Shape;260;p33"/>
            <p:cNvSpPr/>
            <p:nvPr/>
          </p:nvSpPr>
          <p:spPr>
            <a:xfrm>
              <a:off x="8298847" y="3624184"/>
              <a:ext cx="36118" cy="82219"/>
            </a:xfrm>
            <a:custGeom>
              <a:avLst/>
              <a:gdLst/>
              <a:ahLst/>
              <a:cxnLst/>
              <a:rect l="l" t="t" r="r" b="b"/>
              <a:pathLst>
                <a:path w="45148" h="102774" extrusionOk="0">
                  <a:moveTo>
                    <a:pt x="45148" y="102775"/>
                  </a:moveTo>
                  <a:lnTo>
                    <a:pt x="45148" y="0"/>
                  </a:lnTo>
                  <a:lnTo>
                    <a:pt x="0" y="51149"/>
                  </a:lnTo>
                  <a:lnTo>
                    <a:pt x="45148" y="102775"/>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1" name="Google Shape;261;p33"/>
            <p:cNvSpPr/>
            <p:nvPr/>
          </p:nvSpPr>
          <p:spPr>
            <a:xfrm>
              <a:off x="7842237" y="3535238"/>
              <a:ext cx="450190" cy="259842"/>
            </a:xfrm>
            <a:custGeom>
              <a:avLst/>
              <a:gdLst/>
              <a:ahLst/>
              <a:cxnLst/>
              <a:rect l="l" t="t" r="r" b="b"/>
              <a:pathLst>
                <a:path w="562737" h="324802" extrusionOk="0">
                  <a:moveTo>
                    <a:pt x="562737" y="162401"/>
                  </a:moveTo>
                  <a:cubicBezTo>
                    <a:pt x="562737" y="252093"/>
                    <a:pt x="436764" y="324802"/>
                    <a:pt x="281368" y="324802"/>
                  </a:cubicBezTo>
                  <a:cubicBezTo>
                    <a:pt x="125973" y="324802"/>
                    <a:pt x="0" y="252093"/>
                    <a:pt x="0" y="162401"/>
                  </a:cubicBezTo>
                  <a:cubicBezTo>
                    <a:pt x="0" y="72710"/>
                    <a:pt x="125973" y="0"/>
                    <a:pt x="281368" y="0"/>
                  </a:cubicBezTo>
                  <a:cubicBezTo>
                    <a:pt x="436764" y="0"/>
                    <a:pt x="562737" y="72710"/>
                    <a:pt x="562737" y="162401"/>
                  </a:cubicBezTo>
                  <a:close/>
                </a:path>
              </a:pathLst>
            </a:custGeom>
            <a:solidFill>
              <a:srgbClr val="3E7EFF">
                <a:alpha val="941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2" name="Google Shape;262;p33"/>
            <p:cNvSpPr/>
            <p:nvPr/>
          </p:nvSpPr>
          <p:spPr>
            <a:xfrm>
              <a:off x="7815050" y="3673683"/>
              <a:ext cx="491790" cy="176435"/>
            </a:xfrm>
            <a:custGeom>
              <a:avLst/>
              <a:gdLst/>
              <a:ahLst/>
              <a:cxnLst/>
              <a:rect l="l" t="t" r="r" b="b"/>
              <a:pathLst>
                <a:path w="614737" h="220544" extrusionOk="0">
                  <a:moveTo>
                    <a:pt x="0" y="58293"/>
                  </a:moveTo>
                  <a:cubicBezTo>
                    <a:pt x="0" y="58293"/>
                    <a:pt x="43339" y="228981"/>
                    <a:pt x="366522" y="220218"/>
                  </a:cubicBezTo>
                  <a:cubicBezTo>
                    <a:pt x="590836" y="220218"/>
                    <a:pt x="619506" y="27432"/>
                    <a:pt x="614172" y="0"/>
                  </a:cubicBezTo>
                  <a:cubicBezTo>
                    <a:pt x="567595" y="64189"/>
                    <a:pt x="495062" y="104556"/>
                    <a:pt x="415957" y="110300"/>
                  </a:cubicBezTo>
                  <a:cubicBezTo>
                    <a:pt x="279463" y="122206"/>
                    <a:pt x="178689" y="120682"/>
                    <a:pt x="124778" y="94583"/>
                  </a:cubicBezTo>
                  <a:cubicBezTo>
                    <a:pt x="70866" y="68485"/>
                    <a:pt x="95" y="0"/>
                    <a:pt x="95" y="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3" name="Google Shape;263;p33"/>
            <p:cNvSpPr/>
            <p:nvPr/>
          </p:nvSpPr>
          <p:spPr>
            <a:xfrm>
              <a:off x="7794490" y="3472184"/>
              <a:ext cx="540791" cy="312391"/>
            </a:xfrm>
            <a:custGeom>
              <a:avLst/>
              <a:gdLst/>
              <a:ahLst/>
              <a:cxnLst/>
              <a:rect l="l" t="t" r="r" b="b"/>
              <a:pathLst>
                <a:path w="675989" h="390489" extrusionOk="0">
                  <a:moveTo>
                    <a:pt x="98869" y="333375"/>
                  </a:moveTo>
                  <a:cubicBezTo>
                    <a:pt x="-32956" y="257175"/>
                    <a:pt x="-32956" y="133350"/>
                    <a:pt x="98869" y="57150"/>
                  </a:cubicBezTo>
                  <a:cubicBezTo>
                    <a:pt x="230695" y="-19050"/>
                    <a:pt x="445294" y="-19050"/>
                    <a:pt x="577120" y="57150"/>
                  </a:cubicBezTo>
                  <a:cubicBezTo>
                    <a:pt x="708946" y="133350"/>
                    <a:pt x="708946" y="257175"/>
                    <a:pt x="577120" y="333375"/>
                  </a:cubicBezTo>
                  <a:cubicBezTo>
                    <a:pt x="445294" y="409575"/>
                    <a:pt x="230695" y="409480"/>
                    <a:pt x="98869" y="333375"/>
                  </a:cubicBezTo>
                  <a:close/>
                  <a:moveTo>
                    <a:pt x="535019" y="81534"/>
                  </a:moveTo>
                  <a:cubicBezTo>
                    <a:pt x="426339" y="18860"/>
                    <a:pt x="249269" y="18764"/>
                    <a:pt x="140970" y="81534"/>
                  </a:cubicBezTo>
                  <a:cubicBezTo>
                    <a:pt x="32671" y="144304"/>
                    <a:pt x="32290" y="246316"/>
                    <a:pt x="140970" y="309086"/>
                  </a:cubicBezTo>
                  <a:cubicBezTo>
                    <a:pt x="249650" y="371856"/>
                    <a:pt x="426720" y="371856"/>
                    <a:pt x="535019" y="309086"/>
                  </a:cubicBezTo>
                  <a:cubicBezTo>
                    <a:pt x="643319" y="246316"/>
                    <a:pt x="644176" y="144304"/>
                    <a:pt x="535019" y="81534"/>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4" name="Google Shape;264;p33"/>
            <p:cNvSpPr/>
            <p:nvPr/>
          </p:nvSpPr>
          <p:spPr>
            <a:xfrm rot="-1800688">
              <a:off x="7461681" y="3958751"/>
              <a:ext cx="59415" cy="102834"/>
            </a:xfrm>
            <a:custGeom>
              <a:avLst/>
              <a:gdLst/>
              <a:ahLst/>
              <a:cxnLst/>
              <a:rect l="l" t="t" r="r" b="b"/>
              <a:pathLst>
                <a:path w="74294" h="128587" extrusionOk="0">
                  <a:moveTo>
                    <a:pt x="74295" y="64294"/>
                  </a:moveTo>
                  <a:cubicBezTo>
                    <a:pt x="74295" y="99802"/>
                    <a:pt x="57663" y="128588"/>
                    <a:pt x="37148" y="128588"/>
                  </a:cubicBezTo>
                  <a:cubicBezTo>
                    <a:pt x="16632" y="128588"/>
                    <a:pt x="0" y="99802"/>
                    <a:pt x="0" y="64294"/>
                  </a:cubicBezTo>
                  <a:cubicBezTo>
                    <a:pt x="0" y="28785"/>
                    <a:pt x="16632" y="0"/>
                    <a:pt x="37148" y="0"/>
                  </a:cubicBezTo>
                  <a:cubicBezTo>
                    <a:pt x="57663" y="0"/>
                    <a:pt x="74295" y="28785"/>
                    <a:pt x="74295" y="64294"/>
                  </a:cubicBezTo>
                  <a:close/>
                </a:path>
              </a:pathLst>
            </a:custGeom>
            <a:solidFill>
              <a:srgbClr val="000000">
                <a:alpha val="941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5" name="Google Shape;265;p33"/>
            <p:cNvSpPr/>
            <p:nvPr/>
          </p:nvSpPr>
          <p:spPr>
            <a:xfrm>
              <a:off x="7752377" y="3752957"/>
              <a:ext cx="148970" cy="86030"/>
            </a:xfrm>
            <a:custGeom>
              <a:avLst/>
              <a:gdLst/>
              <a:ahLst/>
              <a:cxnLst/>
              <a:rect l="l" t="t" r="r" b="b"/>
              <a:pathLst>
                <a:path w="186213" h="107537" extrusionOk="0">
                  <a:moveTo>
                    <a:pt x="186214" y="25337"/>
                  </a:moveTo>
                  <a:lnTo>
                    <a:pt x="43910" y="107537"/>
                  </a:lnTo>
                  <a:lnTo>
                    <a:pt x="0" y="82105"/>
                  </a:lnTo>
                  <a:lnTo>
                    <a:pt x="142304" y="0"/>
                  </a:lnTo>
                  <a:lnTo>
                    <a:pt x="186214" y="25337"/>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6" name="Google Shape;266;p33"/>
            <p:cNvSpPr/>
            <p:nvPr/>
          </p:nvSpPr>
          <p:spPr>
            <a:xfrm>
              <a:off x="7787483" y="3773138"/>
              <a:ext cx="113842" cy="106298"/>
            </a:xfrm>
            <a:custGeom>
              <a:avLst/>
              <a:gdLst/>
              <a:ahLst/>
              <a:cxnLst/>
              <a:rect l="l" t="t" r="r" b="b"/>
              <a:pathLst>
                <a:path w="142303" h="132873" extrusionOk="0">
                  <a:moveTo>
                    <a:pt x="142304" y="50768"/>
                  </a:moveTo>
                  <a:lnTo>
                    <a:pt x="0" y="132874"/>
                  </a:lnTo>
                  <a:lnTo>
                    <a:pt x="0" y="82201"/>
                  </a:lnTo>
                  <a:lnTo>
                    <a:pt x="142304" y="0"/>
                  </a:lnTo>
                  <a:lnTo>
                    <a:pt x="142304" y="50768"/>
                  </a:lnTo>
                  <a:close/>
                </a:path>
              </a:pathLst>
            </a:custGeom>
            <a:solidFill>
              <a:srgbClr val="A1A5B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7" name="Google Shape;267;p33"/>
            <p:cNvSpPr/>
            <p:nvPr/>
          </p:nvSpPr>
          <p:spPr>
            <a:xfrm>
              <a:off x="7465892" y="3799784"/>
              <a:ext cx="345033" cy="254286"/>
            </a:xfrm>
            <a:custGeom>
              <a:avLst/>
              <a:gdLst/>
              <a:ahLst/>
              <a:cxnLst/>
              <a:rect l="l" t="t" r="r" b="b"/>
              <a:pathLst>
                <a:path w="431291" h="317858" extrusionOk="0">
                  <a:moveTo>
                    <a:pt x="431292" y="84877"/>
                  </a:moveTo>
                  <a:cubicBezTo>
                    <a:pt x="429558" y="52883"/>
                    <a:pt x="412680" y="23631"/>
                    <a:pt x="385858" y="6106"/>
                  </a:cubicBezTo>
                  <a:cubicBezTo>
                    <a:pt x="376637" y="-562"/>
                    <a:pt x="364579" y="-1867"/>
                    <a:pt x="354139" y="2676"/>
                  </a:cubicBezTo>
                  <a:lnTo>
                    <a:pt x="354139" y="2676"/>
                  </a:lnTo>
                  <a:lnTo>
                    <a:pt x="0" y="206988"/>
                  </a:lnTo>
                  <a:lnTo>
                    <a:pt x="64579" y="317859"/>
                  </a:lnTo>
                  <a:lnTo>
                    <a:pt x="414338" y="115929"/>
                  </a:lnTo>
                  <a:cubicBezTo>
                    <a:pt x="424720" y="112214"/>
                    <a:pt x="431292" y="101356"/>
                    <a:pt x="431292" y="8487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8" name="Google Shape;268;p33"/>
            <p:cNvSpPr/>
            <p:nvPr/>
          </p:nvSpPr>
          <p:spPr>
            <a:xfrm rot="-1800688">
              <a:off x="7461681" y="3958751"/>
              <a:ext cx="59415" cy="102834"/>
            </a:xfrm>
            <a:custGeom>
              <a:avLst/>
              <a:gdLst/>
              <a:ahLst/>
              <a:cxnLst/>
              <a:rect l="l" t="t" r="r" b="b"/>
              <a:pathLst>
                <a:path w="74294" h="128587" extrusionOk="0">
                  <a:moveTo>
                    <a:pt x="74295" y="64294"/>
                  </a:moveTo>
                  <a:cubicBezTo>
                    <a:pt x="74295" y="99802"/>
                    <a:pt x="57663" y="128588"/>
                    <a:pt x="37148" y="128588"/>
                  </a:cubicBezTo>
                  <a:cubicBezTo>
                    <a:pt x="16632" y="128588"/>
                    <a:pt x="0" y="99802"/>
                    <a:pt x="0" y="64294"/>
                  </a:cubicBezTo>
                  <a:cubicBezTo>
                    <a:pt x="0" y="28785"/>
                    <a:pt x="16632" y="0"/>
                    <a:pt x="37148" y="0"/>
                  </a:cubicBezTo>
                  <a:cubicBezTo>
                    <a:pt x="57663" y="0"/>
                    <a:pt x="74295" y="28785"/>
                    <a:pt x="74295" y="6429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p34"/>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27</a:t>
            </a:fld>
            <a:endParaRPr/>
          </a:p>
        </p:txBody>
      </p:sp>
      <p:sp>
        <p:nvSpPr>
          <p:cNvPr id="274" name="Google Shape;274;p34"/>
          <p:cNvSpPr txBox="1">
            <a:spLocks noGrp="1"/>
          </p:cNvSpPr>
          <p:nvPr>
            <p:ph type="title"/>
          </p:nvPr>
        </p:nvSpPr>
        <p:spPr>
          <a:xfrm>
            <a:off x="431800" y="173800"/>
            <a:ext cx="56409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en-US">
                <a:solidFill>
                  <a:srgbClr val="741B47"/>
                </a:solidFill>
              </a:rPr>
              <a:t>Man Pages</a:t>
            </a:r>
            <a:endParaRPr>
              <a:solidFill>
                <a:srgbClr val="741B47"/>
              </a:solidFill>
            </a:endParaRPr>
          </a:p>
        </p:txBody>
      </p:sp>
      <p:grpSp>
        <p:nvGrpSpPr>
          <p:cNvPr id="275" name="Google Shape;275;p34"/>
          <p:cNvGrpSpPr/>
          <p:nvPr/>
        </p:nvGrpSpPr>
        <p:grpSpPr>
          <a:xfrm>
            <a:off x="-4708802" y="-48947"/>
            <a:ext cx="11474456" cy="5654100"/>
            <a:chOff x="-4746877" y="-726919"/>
            <a:chExt cx="11474456" cy="5654100"/>
          </a:xfrm>
        </p:grpSpPr>
        <p:sp>
          <p:nvSpPr>
            <p:cNvPr id="276" name="Google Shape;276;p34"/>
            <p:cNvSpPr/>
            <p:nvPr/>
          </p:nvSpPr>
          <p:spPr>
            <a:xfrm>
              <a:off x="-4746877" y="-726919"/>
              <a:ext cx="5654100" cy="5654100"/>
            </a:xfrm>
            <a:prstGeom prst="blockArc">
              <a:avLst>
                <a:gd name="adj1" fmla="val 18900000"/>
                <a:gd name="adj2" fmla="val 2700000"/>
                <a:gd name="adj3" fmla="val 382"/>
              </a:avLst>
            </a:prstGeom>
            <a:noFill/>
            <a:ln w="25400" cap="flat" cmpd="sng">
              <a:solidFill>
                <a:srgbClr val="741B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34"/>
            <p:cNvSpPr/>
            <p:nvPr/>
          </p:nvSpPr>
          <p:spPr>
            <a:xfrm>
              <a:off x="583425" y="419882"/>
              <a:ext cx="6144000" cy="839700"/>
            </a:xfrm>
            <a:prstGeom prst="rect">
              <a:avLst/>
            </a:prstGeom>
            <a:solidFill>
              <a:srgbClr val="C27BA0"/>
            </a:solidFill>
            <a:ln w="25400" cap="flat" cmpd="sng">
              <a:solidFill>
                <a:srgbClr val="741B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34"/>
            <p:cNvSpPr txBox="1"/>
            <p:nvPr/>
          </p:nvSpPr>
          <p:spPr>
            <a:xfrm>
              <a:off x="583425" y="419882"/>
              <a:ext cx="6144000" cy="839700"/>
            </a:xfrm>
            <a:prstGeom prst="rect">
              <a:avLst/>
            </a:prstGeom>
            <a:noFill/>
            <a:ln>
              <a:noFill/>
            </a:ln>
          </p:spPr>
          <p:txBody>
            <a:bodyPr spcFirstLastPara="1" wrap="square" lIns="666550" tIns="35550" rIns="35550" bIns="35550" anchor="ctr" anchorCtr="0">
              <a:noAutofit/>
            </a:bodyPr>
            <a:lstStyle/>
            <a:p>
              <a:pPr marL="0" marR="0" lvl="0" indent="0" algn="l" rtl="0">
                <a:lnSpc>
                  <a:spcPct val="90000"/>
                </a:lnSpc>
                <a:spcBef>
                  <a:spcPts val="0"/>
                </a:spcBef>
                <a:spcAft>
                  <a:spcPts val="0"/>
                </a:spcAft>
                <a:buClr>
                  <a:srgbClr val="000000"/>
                </a:buClr>
                <a:buSzPts val="1400"/>
                <a:buFont typeface="Arial"/>
                <a:buNone/>
              </a:pPr>
              <a:r>
                <a:rPr lang="en-US" sz="1400" b="0" i="0" u="none" strike="noStrike" cap="none">
                  <a:solidFill>
                    <a:schemeClr val="lt1"/>
                  </a:solidFill>
                  <a:latin typeface="Arial"/>
                  <a:ea typeface="Arial"/>
                  <a:cs typeface="Arial"/>
                  <a:sym typeface="Arial"/>
                </a:rPr>
                <a:t>A man page (short for manual page) is a form of software documentation usually found on a Unix or Unix-like operating system.</a:t>
              </a:r>
              <a:endParaRPr sz="1400" b="0" i="0" u="none" strike="noStrike" cap="none">
                <a:solidFill>
                  <a:schemeClr val="lt1"/>
                </a:solidFill>
                <a:latin typeface="Arial"/>
                <a:ea typeface="Arial"/>
                <a:cs typeface="Arial"/>
                <a:sym typeface="Arial"/>
              </a:endParaRPr>
            </a:p>
          </p:txBody>
        </p:sp>
        <p:sp>
          <p:nvSpPr>
            <p:cNvPr id="279" name="Google Shape;279;p34"/>
            <p:cNvSpPr/>
            <p:nvPr/>
          </p:nvSpPr>
          <p:spPr>
            <a:xfrm>
              <a:off x="36338" y="315583"/>
              <a:ext cx="1049700" cy="1049700"/>
            </a:xfrm>
            <a:prstGeom prst="ellipse">
              <a:avLst/>
            </a:prstGeom>
            <a:solidFill>
              <a:schemeClr val="lt1"/>
            </a:solidFill>
            <a:ln w="25400" cap="flat" cmpd="sng">
              <a:solidFill>
                <a:srgbClr val="741B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34"/>
            <p:cNvSpPr/>
            <p:nvPr/>
          </p:nvSpPr>
          <p:spPr>
            <a:xfrm>
              <a:off x="888679" y="1679531"/>
              <a:ext cx="5838900" cy="839700"/>
            </a:xfrm>
            <a:prstGeom prst="rect">
              <a:avLst/>
            </a:prstGeom>
            <a:solidFill>
              <a:srgbClr val="C27BA0"/>
            </a:solidFill>
            <a:ln w="25400" cap="flat" cmpd="sng">
              <a:solidFill>
                <a:srgbClr val="741B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34"/>
            <p:cNvSpPr txBox="1"/>
            <p:nvPr/>
          </p:nvSpPr>
          <p:spPr>
            <a:xfrm>
              <a:off x="888679" y="1679531"/>
              <a:ext cx="5838900" cy="839700"/>
            </a:xfrm>
            <a:prstGeom prst="rect">
              <a:avLst/>
            </a:prstGeom>
            <a:noFill/>
            <a:ln>
              <a:noFill/>
            </a:ln>
          </p:spPr>
          <p:txBody>
            <a:bodyPr spcFirstLastPara="1" wrap="square" lIns="666550" tIns="35550" rIns="35550" bIns="35550" anchor="ctr" anchorCtr="0">
              <a:noAutofit/>
            </a:bodyPr>
            <a:lstStyle/>
            <a:p>
              <a:pPr marL="0" marR="0" lvl="0" indent="0" algn="l" rtl="0">
                <a:lnSpc>
                  <a:spcPct val="90000"/>
                </a:lnSpc>
                <a:spcBef>
                  <a:spcPts val="0"/>
                </a:spcBef>
                <a:spcAft>
                  <a:spcPts val="0"/>
                </a:spcAft>
                <a:buClr>
                  <a:srgbClr val="000000"/>
                </a:buClr>
                <a:buSzPts val="1400"/>
                <a:buFont typeface="Arial"/>
                <a:buNone/>
              </a:pPr>
              <a:r>
                <a:rPr lang="en-US" sz="1400" b="0" i="0" u="none" strike="noStrike" cap="none">
                  <a:solidFill>
                    <a:schemeClr val="lt1"/>
                  </a:solidFill>
                  <a:latin typeface="Arial"/>
                  <a:ea typeface="Arial"/>
                  <a:cs typeface="Arial"/>
                  <a:sym typeface="Arial"/>
                </a:rPr>
                <a:t>if we install a package to do some task, the man Page for that package will typically be installed at the same time. This gives us the ability to take a look at that documentation and make sure that we're using it in a manner consistent with its design.</a:t>
              </a:r>
              <a:endParaRPr sz="1400" b="0" i="0" u="none" strike="noStrike" cap="none">
                <a:solidFill>
                  <a:schemeClr val="lt1"/>
                </a:solidFill>
                <a:latin typeface="Arial"/>
                <a:ea typeface="Arial"/>
                <a:cs typeface="Arial"/>
                <a:sym typeface="Arial"/>
              </a:endParaRPr>
            </a:p>
          </p:txBody>
        </p:sp>
        <p:sp>
          <p:nvSpPr>
            <p:cNvPr id="282" name="Google Shape;282;p34"/>
            <p:cNvSpPr/>
            <p:nvPr/>
          </p:nvSpPr>
          <p:spPr>
            <a:xfrm>
              <a:off x="341593" y="1575232"/>
              <a:ext cx="1049700" cy="1049700"/>
            </a:xfrm>
            <a:prstGeom prst="ellipse">
              <a:avLst/>
            </a:prstGeom>
            <a:solidFill>
              <a:schemeClr val="lt1"/>
            </a:solidFill>
            <a:ln w="25400" cap="flat" cmpd="sng">
              <a:solidFill>
                <a:srgbClr val="741B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34"/>
            <p:cNvSpPr/>
            <p:nvPr/>
          </p:nvSpPr>
          <p:spPr>
            <a:xfrm>
              <a:off x="583425" y="2939179"/>
              <a:ext cx="6144000" cy="839700"/>
            </a:xfrm>
            <a:prstGeom prst="rect">
              <a:avLst/>
            </a:prstGeom>
            <a:solidFill>
              <a:srgbClr val="C27BA0"/>
            </a:solidFill>
            <a:ln w="25400" cap="flat" cmpd="sng">
              <a:solidFill>
                <a:srgbClr val="741B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34"/>
            <p:cNvSpPr txBox="1"/>
            <p:nvPr/>
          </p:nvSpPr>
          <p:spPr>
            <a:xfrm>
              <a:off x="583425" y="2939179"/>
              <a:ext cx="6144000" cy="839700"/>
            </a:xfrm>
            <a:prstGeom prst="rect">
              <a:avLst/>
            </a:prstGeom>
            <a:noFill/>
            <a:ln>
              <a:noFill/>
            </a:ln>
          </p:spPr>
          <p:txBody>
            <a:bodyPr spcFirstLastPara="1" wrap="square" lIns="666550" tIns="35550" rIns="35550" bIns="35550" anchor="ctr" anchorCtr="0">
              <a:noAutofit/>
            </a:bodyPr>
            <a:lstStyle/>
            <a:p>
              <a:pPr marL="0" marR="0" lvl="0" indent="0" algn="l" rtl="0">
                <a:lnSpc>
                  <a:spcPct val="90000"/>
                </a:lnSpc>
                <a:spcBef>
                  <a:spcPts val="0"/>
                </a:spcBef>
                <a:spcAft>
                  <a:spcPts val="0"/>
                </a:spcAft>
                <a:buClr>
                  <a:srgbClr val="000000"/>
                </a:buClr>
                <a:buSzPts val="1400"/>
                <a:buFont typeface="Arial"/>
                <a:buNone/>
              </a:pPr>
              <a:r>
                <a:rPr lang="en-US" sz="1400" b="0" i="0" u="none" strike="noStrike" cap="none">
                  <a:solidFill>
                    <a:schemeClr val="lt1"/>
                  </a:solidFill>
                  <a:latin typeface="Arial"/>
                  <a:ea typeface="Arial"/>
                  <a:cs typeface="Arial"/>
                  <a:sym typeface="Arial"/>
                </a:rPr>
                <a:t>The man page for a particular command is invoked by preceding the command with </a:t>
              </a:r>
              <a:r>
                <a:rPr lang="en-US" sz="1400" b="1" i="0" u="none" strike="noStrike" cap="none">
                  <a:solidFill>
                    <a:schemeClr val="lt1"/>
                  </a:solidFill>
                  <a:latin typeface="Arial"/>
                  <a:ea typeface="Arial"/>
                  <a:cs typeface="Arial"/>
                  <a:sym typeface="Arial"/>
                </a:rPr>
                <a:t>man.</a:t>
              </a:r>
              <a:endParaRPr sz="1400" b="0" i="0" u="none" strike="noStrike" cap="none">
                <a:solidFill>
                  <a:schemeClr val="lt1"/>
                </a:solidFill>
                <a:latin typeface="Arial"/>
                <a:ea typeface="Arial"/>
                <a:cs typeface="Arial"/>
                <a:sym typeface="Arial"/>
              </a:endParaRPr>
            </a:p>
          </p:txBody>
        </p:sp>
        <p:sp>
          <p:nvSpPr>
            <p:cNvPr id="285" name="Google Shape;285;p34"/>
            <p:cNvSpPr/>
            <p:nvPr/>
          </p:nvSpPr>
          <p:spPr>
            <a:xfrm>
              <a:off x="36338" y="2834880"/>
              <a:ext cx="1049700" cy="1049700"/>
            </a:xfrm>
            <a:prstGeom prst="ellipse">
              <a:avLst/>
            </a:prstGeom>
            <a:solidFill>
              <a:schemeClr val="lt1"/>
            </a:solidFill>
            <a:ln w="25400" cap="flat" cmpd="sng">
              <a:solidFill>
                <a:srgbClr val="741B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86" name="Google Shape;286;p34"/>
          <p:cNvPicPr preferRelativeResize="0"/>
          <p:nvPr/>
        </p:nvPicPr>
        <p:blipFill rotWithShape="1">
          <a:blip r:embed="rId3">
            <a:alphaModFix/>
          </a:blip>
          <a:srcRect/>
          <a:stretch/>
        </p:blipFill>
        <p:spPr>
          <a:xfrm>
            <a:off x="7015358" y="1328781"/>
            <a:ext cx="2128642" cy="2128642"/>
          </a:xfrm>
          <a:prstGeom prst="rect">
            <a:avLst/>
          </a:prstGeom>
          <a:noFill/>
          <a:ln>
            <a:noFill/>
          </a:ln>
        </p:spPr>
      </p:pic>
      <p:sp>
        <p:nvSpPr>
          <p:cNvPr id="287" name="Google Shape;287;p34"/>
          <p:cNvSpPr/>
          <p:nvPr/>
        </p:nvSpPr>
        <p:spPr>
          <a:xfrm>
            <a:off x="4907375" y="437325"/>
            <a:ext cx="3165000" cy="3630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2400" b="1"/>
              <a:t>man [command]</a:t>
            </a:r>
            <a:endParaRPr sz="2400" b="1"/>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p35"/>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28</a:t>
            </a:fld>
            <a:endParaRPr/>
          </a:p>
        </p:txBody>
      </p:sp>
      <p:sp>
        <p:nvSpPr>
          <p:cNvPr id="293" name="Google Shape;293;p35"/>
          <p:cNvSpPr txBox="1">
            <a:spLocks noGrp="1"/>
          </p:cNvSpPr>
          <p:nvPr>
            <p:ph type="title"/>
          </p:nvPr>
        </p:nvSpPr>
        <p:spPr>
          <a:xfrm>
            <a:off x="431800" y="173800"/>
            <a:ext cx="56409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en-US">
                <a:solidFill>
                  <a:srgbClr val="741B47"/>
                </a:solidFill>
              </a:rPr>
              <a:t>Man Pages</a:t>
            </a:r>
            <a:endParaRPr>
              <a:solidFill>
                <a:srgbClr val="741B47"/>
              </a:solidFill>
            </a:endParaRPr>
          </a:p>
        </p:txBody>
      </p:sp>
      <p:pic>
        <p:nvPicPr>
          <p:cNvPr id="294" name="Google Shape;294;p35" descr="Man Page"/>
          <p:cNvPicPr preferRelativeResize="0"/>
          <p:nvPr/>
        </p:nvPicPr>
        <p:blipFill rotWithShape="1">
          <a:blip r:embed="rId3">
            <a:alphaModFix/>
          </a:blip>
          <a:srcRect/>
          <a:stretch/>
        </p:blipFill>
        <p:spPr>
          <a:xfrm>
            <a:off x="266525" y="1229332"/>
            <a:ext cx="5573609" cy="3740369"/>
          </a:xfrm>
          <a:prstGeom prst="rect">
            <a:avLst/>
          </a:prstGeom>
          <a:noFill/>
          <a:ln>
            <a:noFill/>
          </a:ln>
        </p:spPr>
      </p:pic>
      <p:sp>
        <p:nvSpPr>
          <p:cNvPr id="295" name="Google Shape;295;p35"/>
          <p:cNvSpPr/>
          <p:nvPr/>
        </p:nvSpPr>
        <p:spPr>
          <a:xfrm>
            <a:off x="431800" y="754500"/>
            <a:ext cx="1460700" cy="340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2400" b="1"/>
              <a:t>man ls</a:t>
            </a:r>
            <a:endParaRPr sz="1400" b="0" i="0" u="none" strike="noStrike" cap="none">
              <a:solidFill>
                <a:srgbClr val="000000"/>
              </a:solidFill>
              <a:latin typeface="Arial"/>
              <a:ea typeface="Arial"/>
              <a:cs typeface="Arial"/>
              <a:sym typeface="Arial"/>
            </a:endParaRPr>
          </a:p>
        </p:txBody>
      </p:sp>
      <p:sp>
        <p:nvSpPr>
          <p:cNvPr id="296" name="Google Shape;296;p35"/>
          <p:cNvSpPr/>
          <p:nvPr/>
        </p:nvSpPr>
        <p:spPr>
          <a:xfrm>
            <a:off x="6013789" y="1350787"/>
            <a:ext cx="2863800" cy="2677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1" i="0" u="none" strike="noStrike" cap="none">
                <a:solidFill>
                  <a:srgbClr val="373A3C"/>
                </a:solidFill>
                <a:latin typeface="Arial"/>
                <a:ea typeface="Arial"/>
                <a:cs typeface="Arial"/>
                <a:sym typeface="Arial"/>
              </a:rPr>
              <a:t>NAME</a:t>
            </a:r>
            <a:endParaRPr/>
          </a:p>
          <a:p>
            <a:pPr marL="0" marR="0" lvl="0" indent="0" algn="l" rtl="0">
              <a:lnSpc>
                <a:spcPct val="100000"/>
              </a:lnSpc>
              <a:spcBef>
                <a:spcPts val="0"/>
              </a:spcBef>
              <a:spcAft>
                <a:spcPts val="0"/>
              </a:spcAft>
              <a:buNone/>
            </a:pPr>
            <a:r>
              <a:rPr lang="en-US" sz="1400" b="0" i="0" u="none" strike="noStrike" cap="none">
                <a:solidFill>
                  <a:srgbClr val="373A3C"/>
                </a:solidFill>
                <a:latin typeface="Arial"/>
                <a:ea typeface="Arial"/>
                <a:cs typeface="Arial"/>
                <a:sym typeface="Arial"/>
              </a:rPr>
              <a:t>Program or Function name(s) followed by descriptions of functionality.</a:t>
            </a:r>
            <a:endParaRPr sz="1400" b="0" i="0" u="none" strike="noStrike" cap="none">
              <a:solidFill>
                <a:srgbClr val="373A3C"/>
              </a:solidFill>
              <a:latin typeface="Arial"/>
              <a:ea typeface="Arial"/>
              <a:cs typeface="Arial"/>
              <a:sym typeface="Arial"/>
            </a:endParaRPr>
          </a:p>
          <a:p>
            <a:pPr marL="0" marR="0" lvl="0" indent="0" algn="l" rtl="0">
              <a:lnSpc>
                <a:spcPct val="100000"/>
              </a:lnSpc>
              <a:spcBef>
                <a:spcPts val="0"/>
              </a:spcBef>
              <a:spcAft>
                <a:spcPts val="0"/>
              </a:spcAft>
              <a:buNone/>
            </a:pPr>
            <a:endParaRPr sz="1400" b="0" i="0" u="none" strike="noStrike" cap="none">
              <a:solidFill>
                <a:srgbClr val="373A3C"/>
              </a:solidFill>
              <a:latin typeface="Arial"/>
              <a:ea typeface="Arial"/>
              <a:cs typeface="Arial"/>
              <a:sym typeface="Arial"/>
            </a:endParaRPr>
          </a:p>
          <a:p>
            <a:pPr marL="0" marR="0" lvl="0" indent="0" algn="l" rtl="0">
              <a:lnSpc>
                <a:spcPct val="100000"/>
              </a:lnSpc>
              <a:spcBef>
                <a:spcPts val="0"/>
              </a:spcBef>
              <a:spcAft>
                <a:spcPts val="0"/>
              </a:spcAft>
              <a:buNone/>
            </a:pPr>
            <a:r>
              <a:rPr lang="en-US" sz="1400" b="1" i="0" u="none" strike="noStrike" cap="none">
                <a:solidFill>
                  <a:srgbClr val="373A3C"/>
                </a:solidFill>
                <a:latin typeface="Arial"/>
                <a:ea typeface="Arial"/>
                <a:cs typeface="Arial"/>
                <a:sym typeface="Arial"/>
              </a:rPr>
              <a:t>SYNOPSIS</a:t>
            </a:r>
            <a:endParaRPr/>
          </a:p>
          <a:p>
            <a:pPr marL="0" marR="0" lvl="0" indent="0" algn="l" rtl="0">
              <a:lnSpc>
                <a:spcPct val="100000"/>
              </a:lnSpc>
              <a:spcBef>
                <a:spcPts val="0"/>
              </a:spcBef>
              <a:spcAft>
                <a:spcPts val="0"/>
              </a:spcAft>
              <a:buNone/>
            </a:pPr>
            <a:r>
              <a:rPr lang="en-US" sz="1400" b="0" i="0" u="none" strike="noStrike" cap="none">
                <a:solidFill>
                  <a:srgbClr val="373A3C"/>
                </a:solidFill>
                <a:latin typeface="Arial"/>
                <a:ea typeface="Arial"/>
                <a:cs typeface="Arial"/>
                <a:sym typeface="Arial"/>
              </a:rPr>
              <a:t>A short overview of available options</a:t>
            </a:r>
            <a:endParaRPr sz="1400" b="0" i="0" u="none" strike="noStrike" cap="none">
              <a:solidFill>
                <a:srgbClr val="373A3C"/>
              </a:solidFill>
              <a:latin typeface="Arial"/>
              <a:ea typeface="Arial"/>
              <a:cs typeface="Arial"/>
              <a:sym typeface="Arial"/>
            </a:endParaRPr>
          </a:p>
          <a:p>
            <a:pPr marL="0" marR="0" lvl="0" indent="0" algn="l" rtl="0">
              <a:lnSpc>
                <a:spcPct val="100000"/>
              </a:lnSpc>
              <a:spcBef>
                <a:spcPts val="0"/>
              </a:spcBef>
              <a:spcAft>
                <a:spcPts val="0"/>
              </a:spcAft>
              <a:buNone/>
            </a:pPr>
            <a:endParaRPr sz="1400" b="0" i="0" u="none" strike="noStrike" cap="none">
              <a:solidFill>
                <a:srgbClr val="373A3C"/>
              </a:solidFill>
              <a:latin typeface="Arial"/>
              <a:ea typeface="Arial"/>
              <a:cs typeface="Arial"/>
              <a:sym typeface="Arial"/>
            </a:endParaRPr>
          </a:p>
          <a:p>
            <a:pPr marL="0" marR="0" lvl="0" indent="0" algn="l" rtl="0">
              <a:lnSpc>
                <a:spcPct val="100000"/>
              </a:lnSpc>
              <a:spcBef>
                <a:spcPts val="0"/>
              </a:spcBef>
              <a:spcAft>
                <a:spcPts val="0"/>
              </a:spcAft>
              <a:buNone/>
            </a:pPr>
            <a:r>
              <a:rPr lang="en-US" sz="1400" b="1" i="0" u="none" strike="noStrike" cap="none">
                <a:solidFill>
                  <a:srgbClr val="373A3C"/>
                </a:solidFill>
                <a:latin typeface="Arial"/>
                <a:ea typeface="Arial"/>
                <a:cs typeface="Arial"/>
                <a:sym typeface="Arial"/>
              </a:rPr>
              <a:t>DESCRIPTION</a:t>
            </a:r>
            <a:endParaRPr/>
          </a:p>
          <a:p>
            <a:pPr marL="0" marR="0" lvl="0" indent="0" algn="l" rtl="0">
              <a:lnSpc>
                <a:spcPct val="100000"/>
              </a:lnSpc>
              <a:spcBef>
                <a:spcPts val="0"/>
              </a:spcBef>
              <a:spcAft>
                <a:spcPts val="0"/>
              </a:spcAft>
              <a:buNone/>
            </a:pPr>
            <a:r>
              <a:rPr lang="en-US" sz="1400" b="0" i="0" u="none" strike="noStrike" cap="none">
                <a:solidFill>
                  <a:srgbClr val="373A3C"/>
                </a:solidFill>
                <a:latin typeface="Arial"/>
                <a:ea typeface="Arial"/>
                <a:cs typeface="Arial"/>
                <a:sym typeface="Arial"/>
              </a:rPr>
              <a:t>Detailed information about arguments and options.</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p36"/>
          <p:cNvSpPr txBox="1">
            <a:spLocks noGrp="1"/>
          </p:cNvSpPr>
          <p:nvPr>
            <p:ph type="ctrTitle"/>
          </p:nvPr>
        </p:nvSpPr>
        <p:spPr>
          <a:xfrm>
            <a:off x="1010729" y="2102553"/>
            <a:ext cx="5229900" cy="819300"/>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SzPts val="4800"/>
              <a:buNone/>
            </a:pPr>
            <a:r>
              <a:rPr lang="en-US">
                <a:solidFill>
                  <a:srgbClr val="741B47"/>
                </a:solidFill>
              </a:rPr>
              <a:t>Info Pages</a:t>
            </a:r>
            <a:endParaRPr>
              <a:solidFill>
                <a:srgbClr val="741B47"/>
              </a:solidFill>
            </a:endParaRPr>
          </a:p>
        </p:txBody>
      </p:sp>
      <p:sp>
        <p:nvSpPr>
          <p:cNvPr id="302" name="Google Shape;302;p36"/>
          <p:cNvSpPr txBox="1"/>
          <p:nvPr/>
        </p:nvSpPr>
        <p:spPr>
          <a:xfrm>
            <a:off x="0" y="1866900"/>
            <a:ext cx="609600" cy="1420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US" sz="3600" b="1" i="0" u="none" strike="noStrike" cap="none">
                <a:solidFill>
                  <a:schemeClr val="lt1"/>
                </a:solidFill>
                <a:latin typeface="Barlow"/>
                <a:ea typeface="Barlow"/>
                <a:cs typeface="Barlow"/>
                <a:sym typeface="Barlow"/>
              </a:rPr>
              <a:t>2</a:t>
            </a:r>
            <a:endParaRPr sz="3600" b="1" i="0" u="none" strike="noStrike" cap="none">
              <a:solidFill>
                <a:schemeClr val="lt1"/>
              </a:solidFill>
              <a:latin typeface="Barlow"/>
              <a:ea typeface="Barlow"/>
              <a:cs typeface="Barlow"/>
              <a:sym typeface="Barlow"/>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Shape 65"/>
        <p:cNvGrpSpPr/>
        <p:nvPr/>
      </p:nvGrpSpPr>
      <p:grpSpPr>
        <a:xfrm>
          <a:off x="0" y="0"/>
          <a:ext cx="0" cy="0"/>
          <a:chOff x="0" y="0"/>
          <a:chExt cx="0" cy="0"/>
        </a:xfrm>
      </p:grpSpPr>
      <p:sp>
        <p:nvSpPr>
          <p:cNvPr id="66" name="Google Shape;66;p11"/>
          <p:cNvSpPr txBox="1">
            <a:spLocks noGrp="1"/>
          </p:cNvSpPr>
          <p:nvPr>
            <p:ph type="sldNum" idx="12"/>
          </p:nvPr>
        </p:nvSpPr>
        <p:spPr>
          <a:xfrm>
            <a:off x="8657772" y="4643243"/>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3</a:t>
            </a:fld>
            <a:endParaRPr/>
          </a:p>
        </p:txBody>
      </p:sp>
      <p:sp>
        <p:nvSpPr>
          <p:cNvPr id="67" name="Google Shape;67;p11"/>
          <p:cNvSpPr txBox="1"/>
          <p:nvPr/>
        </p:nvSpPr>
        <p:spPr>
          <a:xfrm>
            <a:off x="463350" y="186650"/>
            <a:ext cx="6052500" cy="4686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chemeClr val="accent2"/>
              </a:buClr>
              <a:buSzPts val="4800"/>
              <a:buFont typeface="Raleway SemiBold"/>
              <a:buNone/>
            </a:pPr>
            <a:r>
              <a:rPr lang="en-US" sz="3600">
                <a:solidFill>
                  <a:srgbClr val="741B47"/>
                </a:solidFill>
                <a:latin typeface="Raleway SemiBold"/>
                <a:ea typeface="Raleway SemiBold"/>
                <a:cs typeface="Raleway SemiBold"/>
                <a:sym typeface="Raleway SemiBold"/>
              </a:rPr>
              <a:t>GUI</a:t>
            </a:r>
            <a:endParaRPr sz="3600"/>
          </a:p>
        </p:txBody>
      </p:sp>
      <p:pic>
        <p:nvPicPr>
          <p:cNvPr id="68" name="Google Shape;68;p11"/>
          <p:cNvPicPr preferRelativeResize="0"/>
          <p:nvPr/>
        </p:nvPicPr>
        <p:blipFill>
          <a:blip r:embed="rId3">
            <a:alphaModFix/>
          </a:blip>
          <a:stretch>
            <a:fillRect/>
          </a:stretch>
        </p:blipFill>
        <p:spPr>
          <a:xfrm>
            <a:off x="1517025" y="471526"/>
            <a:ext cx="6920301" cy="4240751"/>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37"/>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30</a:t>
            </a:fld>
            <a:endParaRPr/>
          </a:p>
        </p:txBody>
      </p:sp>
      <p:sp>
        <p:nvSpPr>
          <p:cNvPr id="308" name="Google Shape;308;p37"/>
          <p:cNvSpPr txBox="1">
            <a:spLocks noGrp="1"/>
          </p:cNvSpPr>
          <p:nvPr>
            <p:ph type="title"/>
          </p:nvPr>
        </p:nvSpPr>
        <p:spPr>
          <a:xfrm>
            <a:off x="431800" y="173800"/>
            <a:ext cx="56409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en-US">
                <a:solidFill>
                  <a:srgbClr val="741B47"/>
                </a:solidFill>
              </a:rPr>
              <a:t>Info Pages</a:t>
            </a:r>
            <a:endParaRPr>
              <a:solidFill>
                <a:srgbClr val="741B47"/>
              </a:solidFill>
            </a:endParaRPr>
          </a:p>
        </p:txBody>
      </p:sp>
      <p:grpSp>
        <p:nvGrpSpPr>
          <p:cNvPr id="309" name="Google Shape;309;p37"/>
          <p:cNvGrpSpPr/>
          <p:nvPr/>
        </p:nvGrpSpPr>
        <p:grpSpPr>
          <a:xfrm>
            <a:off x="-5010644" y="-95498"/>
            <a:ext cx="11809919" cy="6012600"/>
            <a:chOff x="-5010644" y="-773470"/>
            <a:chExt cx="11809919" cy="6012600"/>
          </a:xfrm>
        </p:grpSpPr>
        <p:sp>
          <p:nvSpPr>
            <p:cNvPr id="310" name="Google Shape;310;p37"/>
            <p:cNvSpPr/>
            <p:nvPr/>
          </p:nvSpPr>
          <p:spPr>
            <a:xfrm>
              <a:off x="-5010644" y="-773470"/>
              <a:ext cx="6012600" cy="6012600"/>
            </a:xfrm>
            <a:prstGeom prst="blockArc">
              <a:avLst>
                <a:gd name="adj1" fmla="val 18900000"/>
                <a:gd name="adj2" fmla="val 2700000"/>
                <a:gd name="adj3" fmla="val 359"/>
              </a:avLst>
            </a:prstGeom>
            <a:noFill/>
            <a:ln w="25400" cap="flat" cmpd="sng">
              <a:solidFill>
                <a:srgbClr val="741B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37"/>
            <p:cNvSpPr/>
            <p:nvPr/>
          </p:nvSpPr>
          <p:spPr>
            <a:xfrm>
              <a:off x="820875" y="637945"/>
              <a:ext cx="5978400" cy="1275600"/>
            </a:xfrm>
            <a:prstGeom prst="rect">
              <a:avLst/>
            </a:prstGeom>
            <a:solidFill>
              <a:srgbClr val="C27BA0"/>
            </a:solidFill>
            <a:ln w="25400" cap="flat" cmpd="sng">
              <a:solidFill>
                <a:srgbClr val="741B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37"/>
            <p:cNvSpPr txBox="1"/>
            <p:nvPr/>
          </p:nvSpPr>
          <p:spPr>
            <a:xfrm>
              <a:off x="820875" y="637945"/>
              <a:ext cx="5978400" cy="1275600"/>
            </a:xfrm>
            <a:prstGeom prst="rect">
              <a:avLst/>
            </a:prstGeom>
            <a:noFill/>
            <a:ln>
              <a:noFill/>
            </a:ln>
          </p:spPr>
          <p:txBody>
            <a:bodyPr spcFirstLastPara="1" wrap="square" lIns="1012575" tIns="38100" rIns="38100" bIns="38100" anchor="ctr" anchorCtr="0">
              <a:noAutofit/>
            </a:bodyPr>
            <a:lstStyle/>
            <a:p>
              <a:pPr marL="0" marR="0" lvl="0" indent="0" algn="l" rtl="0">
                <a:lnSpc>
                  <a:spcPct val="90000"/>
                </a:lnSpc>
                <a:spcBef>
                  <a:spcPts val="0"/>
                </a:spcBef>
                <a:spcAft>
                  <a:spcPts val="0"/>
                </a:spcAft>
                <a:buClr>
                  <a:srgbClr val="000000"/>
                </a:buClr>
                <a:buSzPts val="1500"/>
                <a:buFont typeface="Arial"/>
                <a:buNone/>
              </a:pPr>
              <a:r>
                <a:rPr lang="en-US" sz="1500" b="0" i="0" u="none" strike="noStrike" cap="none">
                  <a:solidFill>
                    <a:schemeClr val="lt1"/>
                  </a:solidFill>
                  <a:latin typeface="Arial"/>
                  <a:ea typeface="Arial"/>
                  <a:cs typeface="Arial"/>
                  <a:sym typeface="Arial"/>
                </a:rPr>
                <a:t>Info pages are additional documentation with more robust capability in detail. Info Page normally provides more detailed information about a command than its respective man page. Additionally, Info uses a structure for linking these pages together, and they may be assembled into a larger collection.</a:t>
              </a:r>
              <a:endParaRPr sz="1500" b="0" i="0" u="none" strike="noStrike" cap="none">
                <a:solidFill>
                  <a:schemeClr val="lt1"/>
                </a:solidFill>
                <a:latin typeface="Arial"/>
                <a:ea typeface="Arial"/>
                <a:cs typeface="Arial"/>
                <a:sym typeface="Arial"/>
              </a:endParaRPr>
            </a:p>
          </p:txBody>
        </p:sp>
        <p:sp>
          <p:nvSpPr>
            <p:cNvPr id="313" name="Google Shape;313;p37"/>
            <p:cNvSpPr/>
            <p:nvPr/>
          </p:nvSpPr>
          <p:spPr>
            <a:xfrm>
              <a:off x="23555" y="478481"/>
              <a:ext cx="1594500" cy="1594500"/>
            </a:xfrm>
            <a:prstGeom prst="ellipse">
              <a:avLst/>
            </a:prstGeom>
            <a:solidFill>
              <a:schemeClr val="lt1"/>
            </a:solidFill>
            <a:ln w="25400" cap="flat" cmpd="sng">
              <a:solidFill>
                <a:srgbClr val="741B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37"/>
            <p:cNvSpPr/>
            <p:nvPr/>
          </p:nvSpPr>
          <p:spPr>
            <a:xfrm>
              <a:off x="820875" y="2551870"/>
              <a:ext cx="5978400" cy="1275600"/>
            </a:xfrm>
            <a:prstGeom prst="rect">
              <a:avLst/>
            </a:prstGeom>
            <a:solidFill>
              <a:srgbClr val="C27BA0"/>
            </a:solidFill>
            <a:ln w="25400" cap="flat" cmpd="sng">
              <a:solidFill>
                <a:srgbClr val="741B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37"/>
            <p:cNvSpPr txBox="1"/>
            <p:nvPr/>
          </p:nvSpPr>
          <p:spPr>
            <a:xfrm>
              <a:off x="820875" y="2551870"/>
              <a:ext cx="5978400" cy="1275600"/>
            </a:xfrm>
            <a:prstGeom prst="rect">
              <a:avLst/>
            </a:prstGeom>
            <a:noFill/>
            <a:ln>
              <a:noFill/>
            </a:ln>
          </p:spPr>
          <p:txBody>
            <a:bodyPr spcFirstLastPara="1" wrap="square" lIns="1012575" tIns="38100" rIns="38100" bIns="38100" anchor="ctr" anchorCtr="0">
              <a:noAutofit/>
            </a:bodyPr>
            <a:lstStyle/>
            <a:p>
              <a:pPr marL="0" marR="0" lvl="0" indent="0" algn="l" rtl="0">
                <a:lnSpc>
                  <a:spcPct val="90000"/>
                </a:lnSpc>
                <a:spcBef>
                  <a:spcPts val="0"/>
                </a:spcBef>
                <a:spcAft>
                  <a:spcPts val="0"/>
                </a:spcAft>
                <a:buClr>
                  <a:srgbClr val="000000"/>
                </a:buClr>
                <a:buSzPts val="1500"/>
                <a:buFont typeface="Arial"/>
                <a:buNone/>
              </a:pPr>
              <a:r>
                <a:rPr lang="en-US" sz="1500" b="0" i="0" u="none" strike="noStrike" cap="none">
                  <a:solidFill>
                    <a:schemeClr val="lt1"/>
                  </a:solidFill>
                  <a:latin typeface="Arial"/>
                  <a:ea typeface="Arial"/>
                  <a:cs typeface="Arial"/>
                  <a:sym typeface="Arial"/>
                </a:rPr>
                <a:t>The info page for a particular command is invoked by preceding the command with </a:t>
              </a:r>
              <a:r>
                <a:rPr lang="en-US" sz="1500" b="1" i="0" u="none" strike="noStrike" cap="none">
                  <a:solidFill>
                    <a:schemeClr val="lt1"/>
                  </a:solidFill>
                  <a:latin typeface="Arial"/>
                  <a:ea typeface="Arial"/>
                  <a:cs typeface="Arial"/>
                  <a:sym typeface="Arial"/>
                </a:rPr>
                <a:t>info</a:t>
              </a:r>
              <a:endParaRPr sz="1500" b="1" i="0" u="none" strike="noStrike" cap="none">
                <a:solidFill>
                  <a:schemeClr val="lt1"/>
                </a:solidFill>
                <a:latin typeface="Arial"/>
                <a:ea typeface="Arial"/>
                <a:cs typeface="Arial"/>
                <a:sym typeface="Arial"/>
              </a:endParaRPr>
            </a:p>
          </p:txBody>
        </p:sp>
        <p:sp>
          <p:nvSpPr>
            <p:cNvPr id="316" name="Google Shape;316;p37"/>
            <p:cNvSpPr/>
            <p:nvPr/>
          </p:nvSpPr>
          <p:spPr>
            <a:xfrm>
              <a:off x="23555" y="2392406"/>
              <a:ext cx="1594500" cy="1594500"/>
            </a:xfrm>
            <a:prstGeom prst="ellipse">
              <a:avLst/>
            </a:prstGeom>
            <a:solidFill>
              <a:schemeClr val="lt1"/>
            </a:solidFill>
            <a:ln w="25400" cap="flat" cmpd="sng">
              <a:solidFill>
                <a:srgbClr val="741B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7" name="Google Shape;317;p37"/>
          <p:cNvSpPr/>
          <p:nvPr/>
        </p:nvSpPr>
        <p:spPr>
          <a:xfrm>
            <a:off x="4662675" y="526575"/>
            <a:ext cx="3284100" cy="468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2400" b="1"/>
              <a:t>info [command]</a:t>
            </a:r>
            <a:endParaRPr sz="2400" b="1"/>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Google Shape;322;p38"/>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31</a:t>
            </a:fld>
            <a:endParaRPr/>
          </a:p>
        </p:txBody>
      </p:sp>
      <p:sp>
        <p:nvSpPr>
          <p:cNvPr id="323" name="Google Shape;323;p38"/>
          <p:cNvSpPr txBox="1">
            <a:spLocks noGrp="1"/>
          </p:cNvSpPr>
          <p:nvPr>
            <p:ph type="title"/>
          </p:nvPr>
        </p:nvSpPr>
        <p:spPr>
          <a:xfrm>
            <a:off x="431800" y="173800"/>
            <a:ext cx="56409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en-US">
                <a:solidFill>
                  <a:srgbClr val="741B47"/>
                </a:solidFill>
              </a:rPr>
              <a:t>Info Pages</a:t>
            </a:r>
            <a:endParaRPr>
              <a:solidFill>
                <a:srgbClr val="741B47"/>
              </a:solidFill>
            </a:endParaRPr>
          </a:p>
        </p:txBody>
      </p:sp>
      <p:sp>
        <p:nvSpPr>
          <p:cNvPr id="324" name="Google Shape;324;p38"/>
          <p:cNvSpPr/>
          <p:nvPr/>
        </p:nvSpPr>
        <p:spPr>
          <a:xfrm>
            <a:off x="700000" y="952500"/>
            <a:ext cx="2070600" cy="46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2400" b="1"/>
              <a:t>info echo</a:t>
            </a:r>
            <a:endParaRPr sz="1400" b="0" i="0" u="none" strike="noStrike" cap="none">
              <a:solidFill>
                <a:srgbClr val="000000"/>
              </a:solidFill>
              <a:latin typeface="Arial"/>
              <a:ea typeface="Arial"/>
              <a:cs typeface="Arial"/>
              <a:sym typeface="Arial"/>
            </a:endParaRPr>
          </a:p>
        </p:txBody>
      </p:sp>
      <p:pic>
        <p:nvPicPr>
          <p:cNvPr id="325" name="Google Shape;325;p38" descr="Info Page"/>
          <p:cNvPicPr preferRelativeResize="0"/>
          <p:nvPr/>
        </p:nvPicPr>
        <p:blipFill rotWithShape="1">
          <a:blip r:embed="rId3">
            <a:alphaModFix/>
          </a:blip>
          <a:srcRect/>
          <a:stretch/>
        </p:blipFill>
        <p:spPr>
          <a:xfrm>
            <a:off x="3950341" y="410777"/>
            <a:ext cx="4125860" cy="4321947"/>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25"/>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32</a:t>
            </a:fld>
            <a:endParaRPr/>
          </a:p>
        </p:txBody>
      </p:sp>
      <p:sp>
        <p:nvSpPr>
          <p:cNvPr id="183" name="Google Shape;183;p25"/>
          <p:cNvSpPr txBox="1">
            <a:spLocks noGrp="1"/>
          </p:cNvSpPr>
          <p:nvPr>
            <p:ph type="title"/>
          </p:nvPr>
        </p:nvSpPr>
        <p:spPr>
          <a:xfrm>
            <a:off x="431799" y="173800"/>
            <a:ext cx="66708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en-US">
                <a:solidFill>
                  <a:srgbClr val="741B47"/>
                </a:solidFill>
              </a:rPr>
              <a:t>Simple Globbing</a:t>
            </a:r>
            <a:endParaRPr>
              <a:solidFill>
                <a:srgbClr val="741B47"/>
              </a:solidFill>
            </a:endParaRPr>
          </a:p>
        </p:txBody>
      </p:sp>
      <p:sp>
        <p:nvSpPr>
          <p:cNvPr id="184" name="Google Shape;184;p25"/>
          <p:cNvSpPr/>
          <p:nvPr/>
        </p:nvSpPr>
        <p:spPr>
          <a:xfrm>
            <a:off x="431800" y="983231"/>
            <a:ext cx="8217300" cy="9234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800" b="0" i="0" u="none" strike="noStrike" cap="none">
                <a:solidFill>
                  <a:srgbClr val="000000"/>
                </a:solidFill>
                <a:latin typeface="Arial"/>
                <a:ea typeface="Arial"/>
                <a:cs typeface="Arial"/>
                <a:sym typeface="Arial"/>
              </a:rPr>
              <a:t>Globbing is primarily used to match patterns in filenames or text by using a wildcard character to create </a:t>
            </a:r>
            <a:r>
              <a:rPr lang="en-US" sz="1800"/>
              <a:t>a </a:t>
            </a:r>
            <a:r>
              <a:rPr lang="en-US" sz="1800" b="0" i="0" u="none" strike="noStrike" cap="none">
                <a:solidFill>
                  <a:srgbClr val="000000"/>
                </a:solidFill>
                <a:latin typeface="Arial"/>
                <a:ea typeface="Arial"/>
                <a:cs typeface="Arial"/>
                <a:sym typeface="Arial"/>
              </a:rPr>
              <a:t>pattern.</a:t>
            </a:r>
            <a:endParaRPr sz="1800"/>
          </a:p>
        </p:txBody>
      </p:sp>
      <p:graphicFrame>
        <p:nvGraphicFramePr>
          <p:cNvPr id="185" name="Google Shape;185;p25"/>
          <p:cNvGraphicFramePr/>
          <p:nvPr/>
        </p:nvGraphicFramePr>
        <p:xfrm>
          <a:off x="431799" y="1937249"/>
          <a:ext cx="7868125" cy="2527240"/>
        </p:xfrm>
        <a:graphic>
          <a:graphicData uri="http://schemas.openxmlformats.org/drawingml/2006/table">
            <a:tbl>
              <a:tblPr firstRow="1" bandRow="1">
                <a:noFill/>
                <a:tableStyleId>{2773E3E8-B773-4E44-8D36-DC3263F4FFFA}</a:tableStyleId>
              </a:tblPr>
              <a:tblGrid>
                <a:gridCol w="1344250">
                  <a:extLst>
                    <a:ext uri="{9D8B030D-6E8A-4147-A177-3AD203B41FA5}">
                      <a16:colId xmlns:a16="http://schemas.microsoft.com/office/drawing/2014/main" val="20000"/>
                    </a:ext>
                  </a:extLst>
                </a:gridCol>
                <a:gridCol w="2162900">
                  <a:extLst>
                    <a:ext uri="{9D8B030D-6E8A-4147-A177-3AD203B41FA5}">
                      <a16:colId xmlns:a16="http://schemas.microsoft.com/office/drawing/2014/main" val="20001"/>
                    </a:ext>
                  </a:extLst>
                </a:gridCol>
                <a:gridCol w="4360975">
                  <a:extLst>
                    <a:ext uri="{9D8B030D-6E8A-4147-A177-3AD203B41FA5}">
                      <a16:colId xmlns:a16="http://schemas.microsoft.com/office/drawing/2014/main" val="20002"/>
                    </a:ext>
                  </a:extLst>
                </a:gridCol>
              </a:tblGrid>
              <a:tr h="222200">
                <a:tc>
                  <a:txBody>
                    <a:bodyPr/>
                    <a:lstStyle/>
                    <a:p>
                      <a:pPr marL="0" marR="0" lvl="0" indent="0" algn="l" rtl="0">
                        <a:lnSpc>
                          <a:spcPct val="100000"/>
                        </a:lnSpc>
                        <a:spcBef>
                          <a:spcPts val="0"/>
                        </a:spcBef>
                        <a:spcAft>
                          <a:spcPts val="0"/>
                        </a:spcAft>
                        <a:buNone/>
                      </a:pPr>
                      <a:r>
                        <a:rPr lang="en-US" sz="1400" u="none" strike="noStrike" cap="none"/>
                        <a:t>Character</a:t>
                      </a:r>
                      <a:endParaRPr sz="1400" u="none" strike="noStrike" cap="none"/>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C27BA0"/>
                    </a:solidFill>
                  </a:tcPr>
                </a:tc>
                <a:tc>
                  <a:txBody>
                    <a:bodyPr/>
                    <a:lstStyle/>
                    <a:p>
                      <a:pPr marL="0" marR="0" lvl="0" indent="0" algn="l" rtl="0">
                        <a:lnSpc>
                          <a:spcPct val="100000"/>
                        </a:lnSpc>
                        <a:spcBef>
                          <a:spcPts val="0"/>
                        </a:spcBef>
                        <a:spcAft>
                          <a:spcPts val="0"/>
                        </a:spcAft>
                        <a:buNone/>
                      </a:pPr>
                      <a:r>
                        <a:rPr lang="en-US" sz="1400" u="none" strike="noStrike" cap="none"/>
                        <a:t>Name</a:t>
                      </a:r>
                      <a:endParaRPr sz="1400" u="none" strike="noStrike" cap="none"/>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C27BA0"/>
                    </a:solidFill>
                  </a:tcPr>
                </a:tc>
                <a:tc>
                  <a:txBody>
                    <a:bodyPr/>
                    <a:lstStyle/>
                    <a:p>
                      <a:pPr marL="0" marR="0" lvl="0" indent="0" algn="l" rtl="0">
                        <a:lnSpc>
                          <a:spcPct val="100000"/>
                        </a:lnSpc>
                        <a:spcBef>
                          <a:spcPts val="0"/>
                        </a:spcBef>
                        <a:spcAft>
                          <a:spcPts val="0"/>
                        </a:spcAft>
                        <a:buNone/>
                      </a:pPr>
                      <a:r>
                        <a:rPr lang="en-US" sz="1400" u="none" strike="noStrike" cap="none"/>
                        <a:t>Function</a:t>
                      </a:r>
                      <a:endParaRPr sz="1400" u="none" strike="noStrike" cap="none"/>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C27BA0"/>
                    </a:solidFill>
                  </a:tcPr>
                </a:tc>
                <a:extLst>
                  <a:ext uri="{0D108BD9-81ED-4DB2-BD59-A6C34878D82A}">
                    <a16:rowId xmlns:a16="http://schemas.microsoft.com/office/drawing/2014/main" val="10000"/>
                  </a:ext>
                </a:extLst>
              </a:tr>
              <a:tr h="327000">
                <a:tc>
                  <a:txBody>
                    <a:bodyPr/>
                    <a:lstStyle/>
                    <a:p>
                      <a:pPr marL="0" marR="0" lvl="0" indent="0" algn="ctr" rtl="0">
                        <a:lnSpc>
                          <a:spcPct val="100000"/>
                        </a:lnSpc>
                        <a:spcBef>
                          <a:spcPts val="0"/>
                        </a:spcBef>
                        <a:spcAft>
                          <a:spcPts val="0"/>
                        </a:spcAft>
                        <a:buNone/>
                      </a:pPr>
                      <a:r>
                        <a:rPr lang="en-US" sz="1400" b="1" u="none" strike="noStrike" cap="none">
                          <a:solidFill>
                            <a:srgbClr val="FF0000"/>
                          </a:solidFill>
                        </a:rPr>
                        <a:t>?</a:t>
                      </a:r>
                      <a:endParaRPr sz="1400" b="1" u="none" strike="noStrike" cap="none">
                        <a:solidFill>
                          <a:srgbClr val="FF0000"/>
                        </a:solidFill>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US" sz="1400" b="1" u="none" strike="noStrike" cap="none">
                          <a:solidFill>
                            <a:srgbClr val="FF0000"/>
                          </a:solidFill>
                        </a:rPr>
                        <a:t>Question mark</a:t>
                      </a:r>
                      <a:endParaRPr sz="1400" b="1" u="none" strike="noStrike" cap="none">
                        <a:solidFill>
                          <a:srgbClr val="FF0000"/>
                        </a:solidFill>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US" sz="1400" b="1" u="none" strike="noStrike" cap="none">
                          <a:solidFill>
                            <a:srgbClr val="FF0000"/>
                          </a:solidFill>
                        </a:rPr>
                        <a:t>Match any single character</a:t>
                      </a:r>
                      <a:endParaRPr sz="1400" b="1" u="none" strike="noStrike" cap="none">
                        <a:solidFill>
                          <a:srgbClr val="FF0000"/>
                        </a:solidFill>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27000">
                <a:tc>
                  <a:txBody>
                    <a:bodyPr/>
                    <a:lstStyle/>
                    <a:p>
                      <a:pPr marL="0" marR="0" lvl="0" indent="0" algn="ctr" rtl="0">
                        <a:lnSpc>
                          <a:spcPct val="100000"/>
                        </a:lnSpc>
                        <a:spcBef>
                          <a:spcPts val="0"/>
                        </a:spcBef>
                        <a:spcAft>
                          <a:spcPts val="0"/>
                        </a:spcAft>
                        <a:buNone/>
                      </a:pPr>
                      <a:r>
                        <a:rPr lang="en-US" sz="1400" b="1" u="none" strike="noStrike" cap="none">
                          <a:solidFill>
                            <a:srgbClr val="FF0000"/>
                          </a:solidFill>
                        </a:rPr>
                        <a:t>*</a:t>
                      </a:r>
                      <a:endParaRPr sz="1400" b="1" u="none" strike="noStrike" cap="none">
                        <a:solidFill>
                          <a:srgbClr val="FF0000"/>
                        </a:solidFill>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US" sz="1400" b="1" u="none" strike="noStrike" cap="none">
                          <a:solidFill>
                            <a:srgbClr val="FF0000"/>
                          </a:solidFill>
                        </a:rPr>
                        <a:t>Asterisk</a:t>
                      </a:r>
                      <a:endParaRPr sz="1400" b="1" u="none" strike="noStrike" cap="none">
                        <a:solidFill>
                          <a:srgbClr val="FF0000"/>
                        </a:solidFill>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US" sz="1400" b="1" u="none" strike="noStrike" cap="none">
                          <a:solidFill>
                            <a:srgbClr val="FF0000"/>
                          </a:solidFill>
                        </a:rPr>
                        <a:t>Match any number of character(s)</a:t>
                      </a:r>
                      <a:endParaRPr sz="1400" b="1" u="none" strike="noStrike" cap="none">
                        <a:solidFill>
                          <a:srgbClr val="FF0000"/>
                        </a:solidFill>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27000">
                <a:tc>
                  <a:txBody>
                    <a:bodyPr/>
                    <a:lstStyle/>
                    <a:p>
                      <a:pPr marL="0" marR="0" lvl="0" indent="0" algn="ctr" rtl="0">
                        <a:lnSpc>
                          <a:spcPct val="100000"/>
                        </a:lnSpc>
                        <a:spcBef>
                          <a:spcPts val="0"/>
                        </a:spcBef>
                        <a:spcAft>
                          <a:spcPts val="0"/>
                        </a:spcAft>
                        <a:buNone/>
                      </a:pPr>
                      <a:r>
                        <a:rPr lang="en-US" sz="1400" u="none" strike="noStrike" cap="none"/>
                        <a:t>[] </a:t>
                      </a:r>
                      <a:endParaRPr sz="1400" u="none" strike="noStrike" cap="none"/>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US" sz="1400" u="none" strike="noStrike" cap="none"/>
                        <a:t>Brackets</a:t>
                      </a:r>
                      <a:endParaRPr sz="1400" u="none" strike="noStrike" cap="none"/>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US" sz="1400" u="none" strike="noStrike" cap="none"/>
                        <a:t>Match character from a range</a:t>
                      </a:r>
                      <a:endParaRPr sz="1400" u="none" strike="noStrike" cap="none"/>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327000">
                <a:tc>
                  <a:txBody>
                    <a:bodyPr/>
                    <a:lstStyle/>
                    <a:p>
                      <a:pPr marL="0" marR="0" lvl="0" indent="0" algn="ctr" rtl="0">
                        <a:lnSpc>
                          <a:spcPct val="100000"/>
                        </a:lnSpc>
                        <a:spcBef>
                          <a:spcPts val="0"/>
                        </a:spcBef>
                        <a:spcAft>
                          <a:spcPts val="0"/>
                        </a:spcAft>
                        <a:buNone/>
                      </a:pPr>
                      <a:r>
                        <a:rPr lang="en-US" sz="1400" u="none" strike="noStrike" cap="none"/>
                        <a:t>^</a:t>
                      </a:r>
                      <a:endParaRPr sz="1400" u="none" strike="noStrike" cap="none"/>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US" sz="1400" u="none" strike="noStrike" cap="none"/>
                        <a:t>Caret</a:t>
                      </a:r>
                      <a:endParaRPr sz="1400" u="none" strike="noStrike" cap="none"/>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US" sz="1400" u="none" strike="noStrike" cap="none"/>
                        <a:t>Used to match starting character</a:t>
                      </a:r>
                      <a:endParaRPr sz="1400" u="none" strike="noStrike" cap="none"/>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222200">
                <a:tc>
                  <a:txBody>
                    <a:bodyPr/>
                    <a:lstStyle/>
                    <a:p>
                      <a:pPr marL="0" marR="0" lvl="0" indent="0" algn="ctr" rtl="0">
                        <a:lnSpc>
                          <a:spcPct val="100000"/>
                        </a:lnSpc>
                        <a:spcBef>
                          <a:spcPts val="0"/>
                        </a:spcBef>
                        <a:spcAft>
                          <a:spcPts val="0"/>
                        </a:spcAft>
                        <a:buNone/>
                      </a:pPr>
                      <a:r>
                        <a:rPr lang="en-US" sz="1400" u="none" strike="noStrike" cap="none"/>
                        <a:t>$ </a:t>
                      </a:r>
                      <a:endParaRPr sz="1400" u="none" strike="noStrike" cap="none"/>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US" sz="1400" u="none" strike="noStrike" cap="none"/>
                        <a:t>Dollar sign</a:t>
                      </a:r>
                      <a:endParaRPr sz="1400" u="none" strike="noStrike" cap="none"/>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US" sz="1400" u="none" strike="noStrike" cap="none"/>
                        <a:t>Used to match ending character</a:t>
                      </a:r>
                      <a:endParaRPr sz="1400" u="none" strike="noStrike" cap="none"/>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r h="222200">
                <a:tc>
                  <a:txBody>
                    <a:bodyPr/>
                    <a:lstStyle/>
                    <a:p>
                      <a:pPr marL="0" marR="0" lvl="0" indent="0" algn="ctr" rtl="0">
                        <a:lnSpc>
                          <a:spcPct val="100000"/>
                        </a:lnSpc>
                        <a:spcBef>
                          <a:spcPts val="0"/>
                        </a:spcBef>
                        <a:spcAft>
                          <a:spcPts val="0"/>
                        </a:spcAft>
                        <a:buNone/>
                      </a:pPr>
                      <a:r>
                        <a:rPr lang="en-US" sz="1400" u="none" strike="noStrike" cap="none"/>
                        <a:t>{} </a:t>
                      </a:r>
                      <a:endParaRPr sz="1400" u="none" strike="noStrike" cap="none"/>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US" sz="1400" u="none" strike="noStrike" cap="none"/>
                        <a:t>Curly brace</a:t>
                      </a:r>
                      <a:endParaRPr sz="1400" u="none" strike="noStrike" cap="none"/>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US" sz="1400" u="none" strike="noStrike" cap="none"/>
                        <a:t>Used to match more than one pattern</a:t>
                      </a:r>
                      <a:endParaRPr sz="1400" u="none" strike="noStrike" cap="none"/>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6"/>
                  </a:ext>
                </a:extLst>
              </a:tr>
              <a:tr h="222200">
                <a:tc>
                  <a:txBody>
                    <a:bodyPr/>
                    <a:lstStyle/>
                    <a:p>
                      <a:pPr marL="0" marR="0" lvl="0" indent="0" algn="ctr" rtl="0">
                        <a:lnSpc>
                          <a:spcPct val="100000"/>
                        </a:lnSpc>
                        <a:spcBef>
                          <a:spcPts val="0"/>
                        </a:spcBef>
                        <a:spcAft>
                          <a:spcPts val="0"/>
                        </a:spcAft>
                        <a:buNone/>
                      </a:pPr>
                      <a:r>
                        <a:rPr lang="en-US" sz="1400" u="none" strike="noStrike" cap="none"/>
                        <a:t>|</a:t>
                      </a:r>
                      <a:endParaRPr sz="1400" u="none" strike="noStrike" cap="none"/>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US" sz="1400" u="none" strike="noStrike" cap="none"/>
                        <a:t>Pipe</a:t>
                      </a:r>
                      <a:endParaRPr sz="1400" u="none" strike="noStrike" cap="none"/>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US" sz="1400" u="none" strike="noStrike" cap="none"/>
                        <a:t>Used for applying more than one condition</a:t>
                      </a:r>
                      <a:endParaRPr sz="1400" u="none" strike="noStrike" cap="none"/>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7"/>
                  </a:ext>
                </a:extLst>
              </a:tr>
            </a:tbl>
          </a:graphicData>
        </a:graphic>
      </p:graphicFrame>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Google Shape;330;p39"/>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en-US"/>
              <a:t>33</a:t>
            </a:fld>
            <a:endParaRPr/>
          </a:p>
        </p:txBody>
      </p:sp>
      <p:sp>
        <p:nvSpPr>
          <p:cNvPr id="331" name="Google Shape;331;p39"/>
          <p:cNvSpPr txBox="1">
            <a:spLocks noGrp="1"/>
          </p:cNvSpPr>
          <p:nvPr>
            <p:ph type="ctrTitle" idx="4294967295"/>
          </p:nvPr>
        </p:nvSpPr>
        <p:spPr>
          <a:xfrm>
            <a:off x="2362200" y="1202438"/>
            <a:ext cx="4343700" cy="8328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chemeClr val="accent2"/>
              </a:buClr>
              <a:buSzPts val="4800"/>
              <a:buFont typeface="Raleway SemiBold"/>
              <a:buNone/>
            </a:pPr>
            <a:r>
              <a:rPr lang="en-US" sz="7200" b="0" i="0" u="none" strike="noStrike" cap="none">
                <a:solidFill>
                  <a:srgbClr val="8F4B6C"/>
                </a:solidFill>
                <a:latin typeface="Raleway SemiBold"/>
                <a:ea typeface="Raleway SemiBold"/>
                <a:cs typeface="Raleway SemiBold"/>
                <a:sym typeface="Raleway SemiBold"/>
              </a:rPr>
              <a:t>THANKS!</a:t>
            </a:r>
            <a:endParaRPr sz="7200" b="0" i="0" u="none" strike="noStrike" cap="none">
              <a:solidFill>
                <a:srgbClr val="8F4B6C"/>
              </a:solidFill>
              <a:latin typeface="Raleway SemiBold"/>
              <a:ea typeface="Raleway SemiBold"/>
              <a:cs typeface="Raleway SemiBold"/>
              <a:sym typeface="Raleway SemiBold"/>
            </a:endParaRPr>
          </a:p>
        </p:txBody>
      </p:sp>
      <p:sp>
        <p:nvSpPr>
          <p:cNvPr id="332" name="Google Shape;332;p39"/>
          <p:cNvSpPr txBox="1">
            <a:spLocks noGrp="1"/>
          </p:cNvSpPr>
          <p:nvPr>
            <p:ph type="subTitle" idx="4294967295"/>
          </p:nvPr>
        </p:nvSpPr>
        <p:spPr>
          <a:xfrm>
            <a:off x="2873725" y="2286409"/>
            <a:ext cx="4343700" cy="1920000"/>
          </a:xfrm>
          <a:prstGeom prst="rect">
            <a:avLst/>
          </a:prstGeom>
          <a:noFill/>
          <a:ln>
            <a:noFill/>
          </a:ln>
        </p:spPr>
        <p:txBody>
          <a:bodyPr spcFirstLastPara="1" wrap="square" lIns="0" tIns="0" rIns="0" bIns="0" anchor="t" anchorCtr="0">
            <a:noAutofit/>
          </a:bodyPr>
          <a:lstStyle/>
          <a:p>
            <a:pPr marL="0" marR="0" lvl="0" indent="0" algn="l" rtl="0">
              <a:lnSpc>
                <a:spcPct val="110000"/>
              </a:lnSpc>
              <a:spcBef>
                <a:spcPts val="600"/>
              </a:spcBef>
              <a:spcAft>
                <a:spcPts val="0"/>
              </a:spcAft>
              <a:buClr>
                <a:schemeClr val="accent1"/>
              </a:buClr>
              <a:buSzPts val="1800"/>
              <a:buFont typeface="Barlow Light"/>
              <a:buNone/>
            </a:pPr>
            <a:r>
              <a:rPr lang="en-US" sz="3600" b="1" i="0" u="none" strike="noStrike" cap="none">
                <a:solidFill>
                  <a:srgbClr val="1D1F28"/>
                </a:solidFill>
                <a:latin typeface="Barlow"/>
                <a:ea typeface="Barlow"/>
                <a:cs typeface="Barlow"/>
                <a:sym typeface="Barlow"/>
              </a:rPr>
              <a:t>Any questions?</a:t>
            </a:r>
            <a:endParaRPr sz="2000" b="0" i="0" u="none" strike="noStrike" cap="none">
              <a:solidFill>
                <a:schemeClr val="dk1"/>
              </a:solidFill>
              <a:latin typeface="Barlow Light"/>
              <a:ea typeface="Barlow Light"/>
              <a:cs typeface="Barlow Light"/>
              <a:sym typeface="Barlow Light"/>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2"/>
          <p:cNvSpPr txBox="1">
            <a:spLocks noGrp="1"/>
          </p:cNvSpPr>
          <p:nvPr>
            <p:ph type="sldNum" idx="12"/>
          </p:nvPr>
        </p:nvSpPr>
        <p:spPr>
          <a:xfrm>
            <a:off x="8657772" y="4643243"/>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4</a:t>
            </a:fld>
            <a:endParaRPr/>
          </a:p>
        </p:txBody>
      </p:sp>
      <p:sp>
        <p:nvSpPr>
          <p:cNvPr id="74" name="Google Shape;74;p12"/>
          <p:cNvSpPr txBox="1"/>
          <p:nvPr/>
        </p:nvSpPr>
        <p:spPr>
          <a:xfrm>
            <a:off x="463350" y="186650"/>
            <a:ext cx="6052500" cy="4686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chemeClr val="accent2"/>
              </a:buClr>
              <a:buSzPts val="4800"/>
              <a:buFont typeface="Raleway SemiBold"/>
              <a:buNone/>
            </a:pPr>
            <a:r>
              <a:rPr lang="en-US" sz="3600" b="0" i="0" u="none" strike="noStrike" cap="none">
                <a:solidFill>
                  <a:srgbClr val="741B47"/>
                </a:solidFill>
                <a:latin typeface="Raleway SemiBold"/>
                <a:ea typeface="Raleway SemiBold"/>
                <a:cs typeface="Raleway SemiBold"/>
                <a:sym typeface="Raleway SemiBold"/>
              </a:rPr>
              <a:t>Basic </a:t>
            </a:r>
            <a:r>
              <a:rPr lang="en-US" sz="3600">
                <a:solidFill>
                  <a:srgbClr val="741B47"/>
                </a:solidFill>
                <a:latin typeface="Raleway SemiBold"/>
                <a:ea typeface="Raleway SemiBold"/>
                <a:cs typeface="Raleway SemiBold"/>
                <a:sym typeface="Raleway SemiBold"/>
              </a:rPr>
              <a:t>Shell</a:t>
            </a:r>
            <a:r>
              <a:rPr lang="en-US" sz="3600" b="0" i="0" u="none" strike="noStrike" cap="none">
                <a:solidFill>
                  <a:srgbClr val="741B47"/>
                </a:solidFill>
                <a:latin typeface="Raleway SemiBold"/>
                <a:ea typeface="Raleway SemiBold"/>
                <a:cs typeface="Raleway SemiBold"/>
                <a:sym typeface="Raleway SemiBold"/>
              </a:rPr>
              <a:t> Commands</a:t>
            </a:r>
            <a:endParaRPr sz="3600"/>
          </a:p>
        </p:txBody>
      </p:sp>
      <p:sp>
        <p:nvSpPr>
          <p:cNvPr id="75" name="Google Shape;75;p12"/>
          <p:cNvSpPr/>
          <p:nvPr/>
        </p:nvSpPr>
        <p:spPr>
          <a:xfrm>
            <a:off x="230375" y="785825"/>
            <a:ext cx="6698100" cy="5193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800" b="1">
                <a:solidFill>
                  <a:srgbClr val="373A3C"/>
                </a:solidFill>
              </a:rPr>
              <a:t>pwd		</a:t>
            </a:r>
            <a:r>
              <a:rPr lang="en-US" sz="1800">
                <a:solidFill>
                  <a:srgbClr val="373A3C"/>
                </a:solidFill>
              </a:rPr>
              <a:t>show current path</a:t>
            </a:r>
            <a:endParaRPr sz="1800">
              <a:solidFill>
                <a:srgbClr val="373A3C"/>
              </a:solidFill>
            </a:endParaRPr>
          </a:p>
          <a:p>
            <a:pPr marL="0" marR="0" lvl="0" indent="0" algn="l" rtl="0">
              <a:lnSpc>
                <a:spcPct val="100000"/>
              </a:lnSpc>
              <a:spcBef>
                <a:spcPts val="0"/>
              </a:spcBef>
              <a:spcAft>
                <a:spcPts val="0"/>
              </a:spcAft>
              <a:buNone/>
            </a:pPr>
            <a:endParaRPr sz="1800">
              <a:solidFill>
                <a:srgbClr val="373A3C"/>
              </a:solidFill>
            </a:endParaRPr>
          </a:p>
          <a:p>
            <a:pPr marL="0" marR="0" lvl="0" indent="0" algn="l" rtl="0">
              <a:lnSpc>
                <a:spcPct val="100000"/>
              </a:lnSpc>
              <a:spcBef>
                <a:spcPts val="0"/>
              </a:spcBef>
              <a:spcAft>
                <a:spcPts val="0"/>
              </a:spcAft>
              <a:buNone/>
            </a:pPr>
            <a:endParaRPr sz="1800">
              <a:solidFill>
                <a:srgbClr val="373A3C"/>
              </a:solidFill>
            </a:endParaRPr>
          </a:p>
        </p:txBody>
      </p:sp>
      <p:pic>
        <p:nvPicPr>
          <p:cNvPr id="76" name="Google Shape;76;p12"/>
          <p:cNvPicPr preferRelativeResize="0"/>
          <p:nvPr/>
        </p:nvPicPr>
        <p:blipFill>
          <a:blip r:embed="rId3">
            <a:alphaModFix/>
          </a:blip>
          <a:stretch>
            <a:fillRect/>
          </a:stretch>
        </p:blipFill>
        <p:spPr>
          <a:xfrm>
            <a:off x="1363961" y="1733175"/>
            <a:ext cx="6416074" cy="15951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Google Shape;81;p13"/>
          <p:cNvSpPr txBox="1">
            <a:spLocks noGrp="1"/>
          </p:cNvSpPr>
          <p:nvPr>
            <p:ph type="sldNum" idx="12"/>
          </p:nvPr>
        </p:nvSpPr>
        <p:spPr>
          <a:xfrm>
            <a:off x="8657772" y="4643243"/>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5</a:t>
            </a:fld>
            <a:endParaRPr/>
          </a:p>
        </p:txBody>
      </p:sp>
      <p:sp>
        <p:nvSpPr>
          <p:cNvPr id="82" name="Google Shape;82;p13"/>
          <p:cNvSpPr txBox="1"/>
          <p:nvPr/>
        </p:nvSpPr>
        <p:spPr>
          <a:xfrm>
            <a:off x="463350" y="186650"/>
            <a:ext cx="6052500" cy="4686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chemeClr val="accent2"/>
              </a:buClr>
              <a:buSzPts val="4800"/>
              <a:buFont typeface="Raleway SemiBold"/>
              <a:buNone/>
            </a:pPr>
            <a:r>
              <a:rPr lang="en-US" sz="3600" b="0" i="0" u="none" strike="noStrike" cap="none">
                <a:solidFill>
                  <a:srgbClr val="741B47"/>
                </a:solidFill>
                <a:latin typeface="Raleway SemiBold"/>
                <a:ea typeface="Raleway SemiBold"/>
                <a:cs typeface="Raleway SemiBold"/>
                <a:sym typeface="Raleway SemiBold"/>
              </a:rPr>
              <a:t>Basic </a:t>
            </a:r>
            <a:r>
              <a:rPr lang="en-US" sz="3600">
                <a:solidFill>
                  <a:srgbClr val="741B47"/>
                </a:solidFill>
                <a:latin typeface="Raleway SemiBold"/>
                <a:ea typeface="Raleway SemiBold"/>
                <a:cs typeface="Raleway SemiBold"/>
                <a:sym typeface="Raleway SemiBold"/>
              </a:rPr>
              <a:t>Shell</a:t>
            </a:r>
            <a:r>
              <a:rPr lang="en-US" sz="3600" b="0" i="0" u="none" strike="noStrike" cap="none">
                <a:solidFill>
                  <a:srgbClr val="741B47"/>
                </a:solidFill>
                <a:latin typeface="Raleway SemiBold"/>
                <a:ea typeface="Raleway SemiBold"/>
                <a:cs typeface="Raleway SemiBold"/>
                <a:sym typeface="Raleway SemiBold"/>
              </a:rPr>
              <a:t> Commands</a:t>
            </a:r>
            <a:endParaRPr sz="3600"/>
          </a:p>
        </p:txBody>
      </p:sp>
      <p:sp>
        <p:nvSpPr>
          <p:cNvPr id="83" name="Google Shape;83;p13"/>
          <p:cNvSpPr/>
          <p:nvPr/>
        </p:nvSpPr>
        <p:spPr>
          <a:xfrm>
            <a:off x="230375" y="785825"/>
            <a:ext cx="6698100" cy="12213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800" b="1">
                <a:solidFill>
                  <a:srgbClr val="373A3C"/>
                </a:solidFill>
              </a:rPr>
              <a:t>whoami			</a:t>
            </a:r>
            <a:r>
              <a:rPr lang="en-US" sz="1800">
                <a:solidFill>
                  <a:srgbClr val="373A3C"/>
                </a:solidFill>
              </a:rPr>
              <a:t>current user</a:t>
            </a:r>
            <a:endParaRPr sz="1800" b="1">
              <a:solidFill>
                <a:srgbClr val="373A3C"/>
              </a:solidFill>
            </a:endParaRPr>
          </a:p>
          <a:p>
            <a:pPr marL="0" lvl="0" indent="0" algn="l" rtl="0">
              <a:spcBef>
                <a:spcPts val="0"/>
              </a:spcBef>
              <a:spcAft>
                <a:spcPts val="0"/>
              </a:spcAft>
              <a:buNone/>
            </a:pPr>
            <a:r>
              <a:rPr lang="en-US" sz="1800" b="1">
                <a:solidFill>
                  <a:srgbClr val="373A3C"/>
                </a:solidFill>
              </a:rPr>
              <a:t>hostname		</a:t>
            </a:r>
            <a:r>
              <a:rPr lang="en-US" sz="1800">
                <a:solidFill>
                  <a:srgbClr val="373A3C"/>
                </a:solidFill>
              </a:rPr>
              <a:t>shows the system hostname</a:t>
            </a:r>
            <a:endParaRPr sz="1800">
              <a:solidFill>
                <a:srgbClr val="373A3C"/>
              </a:solidFill>
            </a:endParaRPr>
          </a:p>
          <a:p>
            <a:pPr marL="0" lvl="0" indent="0" algn="l" rtl="0">
              <a:spcBef>
                <a:spcPts val="0"/>
              </a:spcBef>
              <a:spcAft>
                <a:spcPts val="0"/>
              </a:spcAft>
              <a:buNone/>
            </a:pPr>
            <a:r>
              <a:rPr lang="en-US" sz="1800" b="1">
                <a:solidFill>
                  <a:srgbClr val="373A3C"/>
                </a:solidFill>
              </a:rPr>
              <a:t>hostname -i		</a:t>
            </a:r>
            <a:r>
              <a:rPr lang="en-US" sz="1800">
                <a:solidFill>
                  <a:srgbClr val="373A3C"/>
                </a:solidFill>
              </a:rPr>
              <a:t>Show the IP address of the system</a:t>
            </a:r>
            <a:endParaRPr sz="1800">
              <a:solidFill>
                <a:srgbClr val="373A3C"/>
              </a:solidFill>
            </a:endParaRPr>
          </a:p>
          <a:p>
            <a:pPr marL="0" lvl="0" indent="0" algn="l" rtl="0">
              <a:spcBef>
                <a:spcPts val="0"/>
              </a:spcBef>
              <a:spcAft>
                <a:spcPts val="0"/>
              </a:spcAft>
              <a:buNone/>
            </a:pPr>
            <a:endParaRPr sz="1800">
              <a:solidFill>
                <a:srgbClr val="373A3C"/>
              </a:solidFill>
            </a:endParaRPr>
          </a:p>
          <a:p>
            <a:pPr marL="0" marR="0" lvl="0" indent="0" algn="l" rtl="0">
              <a:lnSpc>
                <a:spcPct val="100000"/>
              </a:lnSpc>
              <a:spcBef>
                <a:spcPts val="0"/>
              </a:spcBef>
              <a:spcAft>
                <a:spcPts val="0"/>
              </a:spcAft>
              <a:buNone/>
            </a:pPr>
            <a:endParaRPr sz="1800">
              <a:solidFill>
                <a:srgbClr val="373A3C"/>
              </a:solidFill>
            </a:endParaRPr>
          </a:p>
          <a:p>
            <a:pPr marL="0" marR="0" lvl="0" indent="0" algn="l" rtl="0">
              <a:lnSpc>
                <a:spcPct val="100000"/>
              </a:lnSpc>
              <a:spcBef>
                <a:spcPts val="0"/>
              </a:spcBef>
              <a:spcAft>
                <a:spcPts val="0"/>
              </a:spcAft>
              <a:buNone/>
            </a:pPr>
            <a:endParaRPr sz="1800">
              <a:solidFill>
                <a:srgbClr val="373A3C"/>
              </a:solidFill>
            </a:endParaRPr>
          </a:p>
          <a:p>
            <a:pPr marL="0" marR="0" lvl="0" indent="0" algn="l" rtl="0">
              <a:lnSpc>
                <a:spcPct val="100000"/>
              </a:lnSpc>
              <a:spcBef>
                <a:spcPts val="0"/>
              </a:spcBef>
              <a:spcAft>
                <a:spcPts val="0"/>
              </a:spcAft>
              <a:buNone/>
            </a:pPr>
            <a:endParaRPr sz="1800">
              <a:solidFill>
                <a:srgbClr val="373A3C"/>
              </a:solidFill>
            </a:endParaRPr>
          </a:p>
          <a:p>
            <a:pPr marL="0" marR="0" lvl="0" indent="0" algn="l" rtl="0">
              <a:lnSpc>
                <a:spcPct val="100000"/>
              </a:lnSpc>
              <a:spcBef>
                <a:spcPts val="0"/>
              </a:spcBef>
              <a:spcAft>
                <a:spcPts val="0"/>
              </a:spcAft>
              <a:buNone/>
            </a:pPr>
            <a:endParaRPr sz="1800">
              <a:solidFill>
                <a:srgbClr val="373A3C"/>
              </a:solidFill>
            </a:endParaRPr>
          </a:p>
        </p:txBody>
      </p:sp>
      <p:pic>
        <p:nvPicPr>
          <p:cNvPr id="84" name="Google Shape;84;p13"/>
          <p:cNvPicPr preferRelativeResize="0"/>
          <p:nvPr/>
        </p:nvPicPr>
        <p:blipFill rotWithShape="1">
          <a:blip r:embed="rId3">
            <a:alphaModFix/>
          </a:blip>
          <a:srcRect l="60780" t="25523" r="8191" b="51651"/>
          <a:stretch/>
        </p:blipFill>
        <p:spPr>
          <a:xfrm>
            <a:off x="626250" y="2137700"/>
            <a:ext cx="7681475" cy="18955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4"/>
          <p:cNvSpPr txBox="1">
            <a:spLocks noGrp="1"/>
          </p:cNvSpPr>
          <p:nvPr>
            <p:ph type="sldNum" idx="12"/>
          </p:nvPr>
        </p:nvSpPr>
        <p:spPr>
          <a:xfrm>
            <a:off x="8657772" y="4643243"/>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6</a:t>
            </a:fld>
            <a:endParaRPr/>
          </a:p>
        </p:txBody>
      </p:sp>
      <p:sp>
        <p:nvSpPr>
          <p:cNvPr id="90" name="Google Shape;90;p14"/>
          <p:cNvSpPr/>
          <p:nvPr/>
        </p:nvSpPr>
        <p:spPr>
          <a:xfrm>
            <a:off x="1775" y="862025"/>
            <a:ext cx="4942200" cy="12813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800" b="1">
                <a:solidFill>
                  <a:srgbClr val="373A3C"/>
                </a:solidFill>
              </a:rPr>
              <a:t>ls </a:t>
            </a:r>
            <a:r>
              <a:rPr lang="en-US" sz="1800">
                <a:solidFill>
                  <a:srgbClr val="373A3C"/>
                </a:solidFill>
              </a:rPr>
              <a:t>		</a:t>
            </a:r>
            <a:r>
              <a:rPr lang="en-US" sz="1800" b="1">
                <a:solidFill>
                  <a:srgbClr val="373A3C"/>
                </a:solidFill>
              </a:rPr>
              <a:t>lists </a:t>
            </a:r>
            <a:r>
              <a:rPr lang="en-US" sz="1800">
                <a:solidFill>
                  <a:srgbClr val="373A3C"/>
                </a:solidFill>
              </a:rPr>
              <a:t>directory contents</a:t>
            </a:r>
            <a:endParaRPr sz="1800">
              <a:solidFill>
                <a:srgbClr val="373A3C"/>
              </a:solidFill>
            </a:endParaRPr>
          </a:p>
          <a:p>
            <a:pPr marL="0" marR="0" lvl="0" indent="0" algn="l" rtl="0">
              <a:lnSpc>
                <a:spcPct val="100000"/>
              </a:lnSpc>
              <a:spcBef>
                <a:spcPts val="0"/>
              </a:spcBef>
              <a:spcAft>
                <a:spcPts val="0"/>
              </a:spcAft>
              <a:buNone/>
            </a:pPr>
            <a:r>
              <a:rPr lang="en-US" sz="1800" b="1">
                <a:solidFill>
                  <a:srgbClr val="373A3C"/>
                </a:solidFill>
              </a:rPr>
              <a:t>ls -l</a:t>
            </a:r>
            <a:r>
              <a:rPr lang="en-US" sz="1800">
                <a:solidFill>
                  <a:srgbClr val="373A3C"/>
                </a:solidFill>
              </a:rPr>
              <a:t>		lists directory contents with </a:t>
            </a:r>
            <a:r>
              <a:rPr lang="en-US" sz="1800" b="1">
                <a:solidFill>
                  <a:srgbClr val="373A3C"/>
                </a:solidFill>
              </a:rPr>
              <a:t>details</a:t>
            </a:r>
            <a:endParaRPr sz="1800" b="1">
              <a:solidFill>
                <a:srgbClr val="373A3C"/>
              </a:solidFill>
            </a:endParaRPr>
          </a:p>
          <a:p>
            <a:pPr marL="0" lvl="0" indent="0" algn="l" rtl="0">
              <a:spcBef>
                <a:spcPts val="0"/>
              </a:spcBef>
              <a:spcAft>
                <a:spcPts val="0"/>
              </a:spcAft>
              <a:buNone/>
            </a:pPr>
            <a:r>
              <a:rPr lang="en-US" sz="1800" b="1">
                <a:solidFill>
                  <a:srgbClr val="373A3C"/>
                </a:solidFill>
              </a:rPr>
              <a:t>ls -al</a:t>
            </a:r>
            <a:r>
              <a:rPr lang="en-US" sz="1800">
                <a:solidFill>
                  <a:srgbClr val="373A3C"/>
                </a:solidFill>
              </a:rPr>
              <a:t>	lists all the contents with </a:t>
            </a:r>
            <a:r>
              <a:rPr lang="en-US" sz="1800" b="1">
                <a:solidFill>
                  <a:srgbClr val="373A3C"/>
                </a:solidFill>
              </a:rPr>
              <a:t>hidden </a:t>
            </a:r>
            <a:r>
              <a:rPr lang="en-US" sz="1800">
                <a:solidFill>
                  <a:srgbClr val="373A3C"/>
                </a:solidFill>
              </a:rPr>
              <a:t>ones</a:t>
            </a:r>
            <a:endParaRPr sz="1800">
              <a:solidFill>
                <a:srgbClr val="373A3C"/>
              </a:solidFill>
            </a:endParaRPr>
          </a:p>
          <a:p>
            <a:pPr marL="0" marR="0" lvl="0" indent="0" algn="l" rtl="0">
              <a:lnSpc>
                <a:spcPct val="100000"/>
              </a:lnSpc>
              <a:spcBef>
                <a:spcPts val="0"/>
              </a:spcBef>
              <a:spcAft>
                <a:spcPts val="0"/>
              </a:spcAft>
              <a:buNone/>
            </a:pPr>
            <a:endParaRPr sz="1800">
              <a:solidFill>
                <a:srgbClr val="373A3C"/>
              </a:solidFill>
            </a:endParaRPr>
          </a:p>
          <a:p>
            <a:pPr marL="0" marR="0" lvl="0" indent="0" algn="l" rtl="0">
              <a:lnSpc>
                <a:spcPct val="100000"/>
              </a:lnSpc>
              <a:spcBef>
                <a:spcPts val="0"/>
              </a:spcBef>
              <a:spcAft>
                <a:spcPts val="0"/>
              </a:spcAft>
              <a:buNone/>
            </a:pPr>
            <a:endParaRPr sz="1800">
              <a:solidFill>
                <a:srgbClr val="373A3C"/>
              </a:solidFill>
            </a:endParaRPr>
          </a:p>
        </p:txBody>
      </p:sp>
      <p:pic>
        <p:nvPicPr>
          <p:cNvPr id="91" name="Google Shape;91;p14"/>
          <p:cNvPicPr preferRelativeResize="0"/>
          <p:nvPr/>
        </p:nvPicPr>
        <p:blipFill>
          <a:blip r:embed="rId3">
            <a:alphaModFix/>
          </a:blip>
          <a:stretch>
            <a:fillRect/>
          </a:stretch>
        </p:blipFill>
        <p:spPr>
          <a:xfrm>
            <a:off x="188825" y="2083700"/>
            <a:ext cx="4545175" cy="2276100"/>
          </a:xfrm>
          <a:prstGeom prst="rect">
            <a:avLst/>
          </a:prstGeom>
          <a:noFill/>
          <a:ln>
            <a:noFill/>
          </a:ln>
        </p:spPr>
      </p:pic>
      <p:pic>
        <p:nvPicPr>
          <p:cNvPr id="92" name="Google Shape;92;p14"/>
          <p:cNvPicPr preferRelativeResize="0"/>
          <p:nvPr/>
        </p:nvPicPr>
        <p:blipFill>
          <a:blip r:embed="rId4">
            <a:alphaModFix/>
          </a:blip>
          <a:stretch>
            <a:fillRect/>
          </a:stretch>
        </p:blipFill>
        <p:spPr>
          <a:xfrm>
            <a:off x="4879850" y="762724"/>
            <a:ext cx="4092474" cy="1281250"/>
          </a:xfrm>
          <a:prstGeom prst="rect">
            <a:avLst/>
          </a:prstGeom>
          <a:noFill/>
          <a:ln>
            <a:noFill/>
          </a:ln>
        </p:spPr>
      </p:pic>
      <p:pic>
        <p:nvPicPr>
          <p:cNvPr id="93" name="Google Shape;93;p14"/>
          <p:cNvPicPr preferRelativeResize="0"/>
          <p:nvPr/>
        </p:nvPicPr>
        <p:blipFill>
          <a:blip r:embed="rId5">
            <a:alphaModFix/>
          </a:blip>
          <a:stretch>
            <a:fillRect/>
          </a:stretch>
        </p:blipFill>
        <p:spPr>
          <a:xfrm>
            <a:off x="4892600" y="2224024"/>
            <a:ext cx="4066983" cy="2419218"/>
          </a:xfrm>
          <a:prstGeom prst="rect">
            <a:avLst/>
          </a:prstGeom>
          <a:noFill/>
          <a:ln>
            <a:noFill/>
          </a:ln>
        </p:spPr>
      </p:pic>
      <p:sp>
        <p:nvSpPr>
          <p:cNvPr id="94" name="Google Shape;94;p14"/>
          <p:cNvSpPr txBox="1"/>
          <p:nvPr/>
        </p:nvSpPr>
        <p:spPr>
          <a:xfrm>
            <a:off x="463350" y="186650"/>
            <a:ext cx="6052500" cy="4686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chemeClr val="accent2"/>
              </a:buClr>
              <a:buSzPts val="4800"/>
              <a:buFont typeface="Raleway SemiBold"/>
              <a:buNone/>
            </a:pPr>
            <a:r>
              <a:rPr lang="en-US" sz="3600" b="0" i="0" u="none" strike="noStrike" cap="none">
                <a:solidFill>
                  <a:srgbClr val="741B47"/>
                </a:solidFill>
                <a:latin typeface="Raleway SemiBold"/>
                <a:ea typeface="Raleway SemiBold"/>
                <a:cs typeface="Raleway SemiBold"/>
                <a:sym typeface="Raleway SemiBold"/>
              </a:rPr>
              <a:t>Basic </a:t>
            </a:r>
            <a:r>
              <a:rPr lang="en-US" sz="3600">
                <a:solidFill>
                  <a:srgbClr val="741B47"/>
                </a:solidFill>
                <a:latin typeface="Raleway SemiBold"/>
                <a:ea typeface="Raleway SemiBold"/>
                <a:cs typeface="Raleway SemiBold"/>
                <a:sym typeface="Raleway SemiBold"/>
              </a:rPr>
              <a:t>Shell</a:t>
            </a:r>
            <a:r>
              <a:rPr lang="en-US" sz="3600" b="0" i="0" u="none" strike="noStrike" cap="none">
                <a:solidFill>
                  <a:srgbClr val="741B47"/>
                </a:solidFill>
                <a:latin typeface="Raleway SemiBold"/>
                <a:ea typeface="Raleway SemiBold"/>
                <a:cs typeface="Raleway SemiBold"/>
                <a:sym typeface="Raleway SemiBold"/>
              </a:rPr>
              <a:t> Commands</a:t>
            </a:r>
            <a:endParaRPr sz="360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15"/>
          <p:cNvSpPr txBox="1">
            <a:spLocks noGrp="1"/>
          </p:cNvSpPr>
          <p:nvPr>
            <p:ph type="sldNum" idx="12"/>
          </p:nvPr>
        </p:nvSpPr>
        <p:spPr>
          <a:xfrm>
            <a:off x="8657772" y="4643243"/>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7</a:t>
            </a:fld>
            <a:endParaRPr/>
          </a:p>
        </p:txBody>
      </p:sp>
      <p:sp>
        <p:nvSpPr>
          <p:cNvPr id="100" name="Google Shape;100;p15"/>
          <p:cNvSpPr txBox="1"/>
          <p:nvPr/>
        </p:nvSpPr>
        <p:spPr>
          <a:xfrm>
            <a:off x="463350" y="186650"/>
            <a:ext cx="6052500" cy="4686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chemeClr val="accent2"/>
              </a:buClr>
              <a:buSzPts val="4800"/>
              <a:buFont typeface="Raleway SemiBold"/>
              <a:buNone/>
            </a:pPr>
            <a:r>
              <a:rPr lang="en-US" sz="3600" b="0" i="0" u="none" strike="noStrike" cap="none">
                <a:solidFill>
                  <a:srgbClr val="741B47"/>
                </a:solidFill>
                <a:latin typeface="Raleway SemiBold"/>
                <a:ea typeface="Raleway SemiBold"/>
                <a:cs typeface="Raleway SemiBold"/>
                <a:sym typeface="Raleway SemiBold"/>
              </a:rPr>
              <a:t>Basic </a:t>
            </a:r>
            <a:r>
              <a:rPr lang="en-US" sz="3600">
                <a:solidFill>
                  <a:srgbClr val="741B47"/>
                </a:solidFill>
                <a:latin typeface="Raleway SemiBold"/>
                <a:ea typeface="Raleway SemiBold"/>
                <a:cs typeface="Raleway SemiBold"/>
                <a:sym typeface="Raleway SemiBold"/>
              </a:rPr>
              <a:t>Shell</a:t>
            </a:r>
            <a:r>
              <a:rPr lang="en-US" sz="3600" b="0" i="0" u="none" strike="noStrike" cap="none">
                <a:solidFill>
                  <a:srgbClr val="741B47"/>
                </a:solidFill>
                <a:latin typeface="Raleway SemiBold"/>
                <a:ea typeface="Raleway SemiBold"/>
                <a:cs typeface="Raleway SemiBold"/>
                <a:sym typeface="Raleway SemiBold"/>
              </a:rPr>
              <a:t> Commands</a:t>
            </a:r>
            <a:endParaRPr sz="3600"/>
          </a:p>
        </p:txBody>
      </p:sp>
      <p:sp>
        <p:nvSpPr>
          <p:cNvPr id="101" name="Google Shape;101;p15"/>
          <p:cNvSpPr/>
          <p:nvPr/>
        </p:nvSpPr>
        <p:spPr>
          <a:xfrm>
            <a:off x="230375" y="785825"/>
            <a:ext cx="6698100" cy="11793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800" b="1">
                <a:solidFill>
                  <a:srgbClr val="373A3C"/>
                </a:solidFill>
              </a:rPr>
              <a:t>cd [dir]	</a:t>
            </a:r>
            <a:r>
              <a:rPr lang="en-US" sz="1800">
                <a:solidFill>
                  <a:srgbClr val="373A3C"/>
                </a:solidFill>
              </a:rPr>
              <a:t>change (current) directory</a:t>
            </a:r>
            <a:endParaRPr sz="1800">
              <a:solidFill>
                <a:srgbClr val="373A3C"/>
              </a:solidFill>
            </a:endParaRPr>
          </a:p>
          <a:p>
            <a:pPr marL="0" marR="0" lvl="0" indent="0" algn="l" rtl="0">
              <a:lnSpc>
                <a:spcPct val="100000"/>
              </a:lnSpc>
              <a:spcBef>
                <a:spcPts val="0"/>
              </a:spcBef>
              <a:spcAft>
                <a:spcPts val="0"/>
              </a:spcAft>
              <a:buNone/>
            </a:pPr>
            <a:r>
              <a:rPr lang="en-US" sz="1800" b="1">
                <a:solidFill>
                  <a:srgbClr val="373A3C"/>
                </a:solidFill>
              </a:rPr>
              <a:t>cd ..</a:t>
            </a:r>
            <a:r>
              <a:rPr lang="en-US" sz="1800">
                <a:solidFill>
                  <a:srgbClr val="373A3C"/>
                </a:solidFill>
              </a:rPr>
              <a:t>	change current directory to one level up</a:t>
            </a:r>
            <a:endParaRPr sz="1800">
              <a:solidFill>
                <a:srgbClr val="373A3C"/>
              </a:solidFill>
            </a:endParaRPr>
          </a:p>
          <a:p>
            <a:pPr marL="0" marR="0" lvl="0" indent="0" algn="l" rtl="0">
              <a:lnSpc>
                <a:spcPct val="100000"/>
              </a:lnSpc>
              <a:spcBef>
                <a:spcPts val="0"/>
              </a:spcBef>
              <a:spcAft>
                <a:spcPts val="0"/>
              </a:spcAft>
              <a:buNone/>
            </a:pPr>
            <a:r>
              <a:rPr lang="en-US" sz="1800" b="1">
                <a:solidFill>
                  <a:srgbClr val="373A3C"/>
                </a:solidFill>
              </a:rPr>
              <a:t>cd /</a:t>
            </a:r>
            <a:r>
              <a:rPr lang="en-US" sz="1800">
                <a:solidFill>
                  <a:srgbClr val="373A3C"/>
                </a:solidFill>
              </a:rPr>
              <a:t>		change current directory to the root directory</a:t>
            </a:r>
            <a:endParaRPr sz="1800">
              <a:solidFill>
                <a:srgbClr val="373A3C"/>
              </a:solidFill>
            </a:endParaRPr>
          </a:p>
          <a:p>
            <a:pPr marL="0" marR="0" lvl="0" indent="0" algn="l" rtl="0">
              <a:lnSpc>
                <a:spcPct val="100000"/>
              </a:lnSpc>
              <a:spcBef>
                <a:spcPts val="0"/>
              </a:spcBef>
              <a:spcAft>
                <a:spcPts val="0"/>
              </a:spcAft>
              <a:buNone/>
            </a:pPr>
            <a:r>
              <a:rPr lang="en-US" sz="1800" b="1">
                <a:solidFill>
                  <a:srgbClr val="373A3C"/>
                </a:solidFill>
              </a:rPr>
              <a:t>cd ~	</a:t>
            </a:r>
            <a:r>
              <a:rPr lang="en-US" sz="1800">
                <a:solidFill>
                  <a:srgbClr val="373A3C"/>
                </a:solidFill>
              </a:rPr>
              <a:t>change current directory to the home directory</a:t>
            </a:r>
            <a:endParaRPr sz="1800">
              <a:solidFill>
                <a:srgbClr val="373A3C"/>
              </a:solidFill>
            </a:endParaRPr>
          </a:p>
          <a:p>
            <a:pPr marL="0" marR="0" lvl="0" indent="0" algn="l" rtl="0">
              <a:lnSpc>
                <a:spcPct val="100000"/>
              </a:lnSpc>
              <a:spcBef>
                <a:spcPts val="0"/>
              </a:spcBef>
              <a:spcAft>
                <a:spcPts val="0"/>
              </a:spcAft>
              <a:buNone/>
            </a:pPr>
            <a:endParaRPr sz="1800">
              <a:solidFill>
                <a:srgbClr val="373A3C"/>
              </a:solidFill>
            </a:endParaRPr>
          </a:p>
        </p:txBody>
      </p:sp>
      <p:pic>
        <p:nvPicPr>
          <p:cNvPr id="102" name="Google Shape;102;p15"/>
          <p:cNvPicPr preferRelativeResize="0"/>
          <p:nvPr/>
        </p:nvPicPr>
        <p:blipFill>
          <a:blip r:embed="rId3">
            <a:alphaModFix/>
          </a:blip>
          <a:stretch>
            <a:fillRect/>
          </a:stretch>
        </p:blipFill>
        <p:spPr>
          <a:xfrm>
            <a:off x="1374887" y="2210850"/>
            <a:ext cx="6394224" cy="20254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16"/>
          <p:cNvSpPr txBox="1">
            <a:spLocks noGrp="1"/>
          </p:cNvSpPr>
          <p:nvPr>
            <p:ph type="sldNum" idx="12"/>
          </p:nvPr>
        </p:nvSpPr>
        <p:spPr>
          <a:xfrm>
            <a:off x="8657772" y="4643243"/>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8</a:t>
            </a:fld>
            <a:endParaRPr/>
          </a:p>
        </p:txBody>
      </p:sp>
      <p:sp>
        <p:nvSpPr>
          <p:cNvPr id="108" name="Google Shape;108;p16"/>
          <p:cNvSpPr txBox="1"/>
          <p:nvPr/>
        </p:nvSpPr>
        <p:spPr>
          <a:xfrm>
            <a:off x="463350" y="186650"/>
            <a:ext cx="6052500" cy="4686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chemeClr val="accent2"/>
              </a:buClr>
              <a:buSzPts val="4800"/>
              <a:buFont typeface="Raleway SemiBold"/>
              <a:buNone/>
            </a:pPr>
            <a:r>
              <a:rPr lang="en-US" sz="3600" b="0" i="0" u="none" strike="noStrike" cap="none">
                <a:solidFill>
                  <a:srgbClr val="741B47"/>
                </a:solidFill>
                <a:latin typeface="Raleway SemiBold"/>
                <a:ea typeface="Raleway SemiBold"/>
                <a:cs typeface="Raleway SemiBold"/>
                <a:sym typeface="Raleway SemiBold"/>
              </a:rPr>
              <a:t>Basic </a:t>
            </a:r>
            <a:r>
              <a:rPr lang="en-US" sz="3600">
                <a:solidFill>
                  <a:srgbClr val="741B47"/>
                </a:solidFill>
                <a:latin typeface="Raleway SemiBold"/>
                <a:ea typeface="Raleway SemiBold"/>
                <a:cs typeface="Raleway SemiBold"/>
                <a:sym typeface="Raleway SemiBold"/>
              </a:rPr>
              <a:t>Shell</a:t>
            </a:r>
            <a:r>
              <a:rPr lang="en-US" sz="3600" b="0" i="0" u="none" strike="noStrike" cap="none">
                <a:solidFill>
                  <a:srgbClr val="741B47"/>
                </a:solidFill>
                <a:latin typeface="Raleway SemiBold"/>
                <a:ea typeface="Raleway SemiBold"/>
                <a:cs typeface="Raleway SemiBold"/>
                <a:sym typeface="Raleway SemiBold"/>
              </a:rPr>
              <a:t> Commands</a:t>
            </a:r>
            <a:endParaRPr sz="3600"/>
          </a:p>
        </p:txBody>
      </p:sp>
      <p:sp>
        <p:nvSpPr>
          <p:cNvPr id="109" name="Google Shape;109;p16"/>
          <p:cNvSpPr/>
          <p:nvPr/>
        </p:nvSpPr>
        <p:spPr>
          <a:xfrm>
            <a:off x="230375" y="785825"/>
            <a:ext cx="6698100" cy="5193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800" b="1">
                <a:solidFill>
                  <a:srgbClr val="373A3C"/>
                </a:solidFill>
              </a:rPr>
              <a:t>mkdir [dir]	</a:t>
            </a:r>
            <a:r>
              <a:rPr lang="en-US" sz="1800">
                <a:solidFill>
                  <a:srgbClr val="373A3C"/>
                </a:solidFill>
              </a:rPr>
              <a:t>create a new directory</a:t>
            </a:r>
            <a:endParaRPr sz="1800">
              <a:solidFill>
                <a:srgbClr val="373A3C"/>
              </a:solidFill>
            </a:endParaRPr>
          </a:p>
          <a:p>
            <a:pPr marL="0" marR="0" lvl="0" indent="0" algn="l" rtl="0">
              <a:lnSpc>
                <a:spcPct val="100000"/>
              </a:lnSpc>
              <a:spcBef>
                <a:spcPts val="0"/>
              </a:spcBef>
              <a:spcAft>
                <a:spcPts val="0"/>
              </a:spcAft>
              <a:buNone/>
            </a:pPr>
            <a:endParaRPr sz="1800">
              <a:solidFill>
                <a:srgbClr val="373A3C"/>
              </a:solidFill>
            </a:endParaRPr>
          </a:p>
          <a:p>
            <a:pPr marL="0" marR="0" lvl="0" indent="0" algn="l" rtl="0">
              <a:lnSpc>
                <a:spcPct val="100000"/>
              </a:lnSpc>
              <a:spcBef>
                <a:spcPts val="0"/>
              </a:spcBef>
              <a:spcAft>
                <a:spcPts val="0"/>
              </a:spcAft>
              <a:buNone/>
            </a:pPr>
            <a:endParaRPr sz="1800">
              <a:solidFill>
                <a:srgbClr val="373A3C"/>
              </a:solidFill>
            </a:endParaRPr>
          </a:p>
        </p:txBody>
      </p:sp>
      <p:pic>
        <p:nvPicPr>
          <p:cNvPr id="110" name="Google Shape;110;p16"/>
          <p:cNvPicPr preferRelativeResize="0"/>
          <p:nvPr/>
        </p:nvPicPr>
        <p:blipFill>
          <a:blip r:embed="rId3">
            <a:alphaModFix/>
          </a:blip>
          <a:stretch>
            <a:fillRect/>
          </a:stretch>
        </p:blipFill>
        <p:spPr>
          <a:xfrm>
            <a:off x="1890424" y="1435700"/>
            <a:ext cx="5212325" cy="25437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17"/>
          <p:cNvSpPr txBox="1">
            <a:spLocks noGrp="1"/>
          </p:cNvSpPr>
          <p:nvPr>
            <p:ph type="sldNum" idx="12"/>
          </p:nvPr>
        </p:nvSpPr>
        <p:spPr>
          <a:xfrm>
            <a:off x="8657772" y="4643243"/>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9</a:t>
            </a:fld>
            <a:endParaRPr/>
          </a:p>
        </p:txBody>
      </p:sp>
      <p:sp>
        <p:nvSpPr>
          <p:cNvPr id="116" name="Google Shape;116;p17"/>
          <p:cNvSpPr txBox="1"/>
          <p:nvPr/>
        </p:nvSpPr>
        <p:spPr>
          <a:xfrm>
            <a:off x="463350" y="186650"/>
            <a:ext cx="6052500" cy="4686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chemeClr val="accent2"/>
              </a:buClr>
              <a:buSzPts val="4800"/>
              <a:buFont typeface="Raleway SemiBold"/>
              <a:buNone/>
            </a:pPr>
            <a:r>
              <a:rPr lang="en-US" sz="3600" b="0" i="0" u="none" strike="noStrike" cap="none">
                <a:solidFill>
                  <a:srgbClr val="741B47"/>
                </a:solidFill>
                <a:latin typeface="Raleway SemiBold"/>
                <a:ea typeface="Raleway SemiBold"/>
                <a:cs typeface="Raleway SemiBold"/>
                <a:sym typeface="Raleway SemiBold"/>
              </a:rPr>
              <a:t>Basic </a:t>
            </a:r>
            <a:r>
              <a:rPr lang="en-US" sz="3600">
                <a:solidFill>
                  <a:srgbClr val="741B47"/>
                </a:solidFill>
                <a:latin typeface="Raleway SemiBold"/>
                <a:ea typeface="Raleway SemiBold"/>
                <a:cs typeface="Raleway SemiBold"/>
                <a:sym typeface="Raleway SemiBold"/>
              </a:rPr>
              <a:t>Shell</a:t>
            </a:r>
            <a:r>
              <a:rPr lang="en-US" sz="3600" b="0" i="0" u="none" strike="noStrike" cap="none">
                <a:solidFill>
                  <a:srgbClr val="741B47"/>
                </a:solidFill>
                <a:latin typeface="Raleway SemiBold"/>
                <a:ea typeface="Raleway SemiBold"/>
                <a:cs typeface="Raleway SemiBold"/>
                <a:sym typeface="Raleway SemiBold"/>
              </a:rPr>
              <a:t> Commands</a:t>
            </a:r>
            <a:endParaRPr sz="3600"/>
          </a:p>
        </p:txBody>
      </p:sp>
      <p:sp>
        <p:nvSpPr>
          <p:cNvPr id="117" name="Google Shape;117;p17"/>
          <p:cNvSpPr/>
          <p:nvPr/>
        </p:nvSpPr>
        <p:spPr>
          <a:xfrm>
            <a:off x="230375" y="785825"/>
            <a:ext cx="6698100" cy="5193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800" b="1">
                <a:solidFill>
                  <a:srgbClr val="373A3C"/>
                </a:solidFill>
              </a:rPr>
              <a:t>rmdir [dir]	</a:t>
            </a:r>
            <a:r>
              <a:rPr lang="en-US" sz="1800">
                <a:solidFill>
                  <a:srgbClr val="373A3C"/>
                </a:solidFill>
              </a:rPr>
              <a:t>delete an empty directory</a:t>
            </a:r>
            <a:endParaRPr sz="1800">
              <a:solidFill>
                <a:srgbClr val="373A3C"/>
              </a:solidFill>
            </a:endParaRPr>
          </a:p>
          <a:p>
            <a:pPr marL="0" marR="0" lvl="0" indent="0" algn="l" rtl="0">
              <a:lnSpc>
                <a:spcPct val="100000"/>
              </a:lnSpc>
              <a:spcBef>
                <a:spcPts val="0"/>
              </a:spcBef>
              <a:spcAft>
                <a:spcPts val="0"/>
              </a:spcAft>
              <a:buNone/>
            </a:pPr>
            <a:endParaRPr sz="1800">
              <a:solidFill>
                <a:srgbClr val="373A3C"/>
              </a:solidFill>
            </a:endParaRPr>
          </a:p>
          <a:p>
            <a:pPr marL="0" marR="0" lvl="0" indent="0" algn="l" rtl="0">
              <a:lnSpc>
                <a:spcPct val="100000"/>
              </a:lnSpc>
              <a:spcBef>
                <a:spcPts val="0"/>
              </a:spcBef>
              <a:spcAft>
                <a:spcPts val="0"/>
              </a:spcAft>
              <a:buNone/>
            </a:pPr>
            <a:endParaRPr sz="1800">
              <a:solidFill>
                <a:srgbClr val="373A3C"/>
              </a:solidFill>
            </a:endParaRPr>
          </a:p>
        </p:txBody>
      </p:sp>
      <p:pic>
        <p:nvPicPr>
          <p:cNvPr id="118" name="Google Shape;118;p17"/>
          <p:cNvPicPr preferRelativeResize="0"/>
          <p:nvPr/>
        </p:nvPicPr>
        <p:blipFill>
          <a:blip r:embed="rId3">
            <a:alphaModFix/>
          </a:blip>
          <a:stretch>
            <a:fillRect/>
          </a:stretch>
        </p:blipFill>
        <p:spPr>
          <a:xfrm>
            <a:off x="141750" y="1676950"/>
            <a:ext cx="4486100" cy="2197598"/>
          </a:xfrm>
          <a:prstGeom prst="rect">
            <a:avLst/>
          </a:prstGeom>
          <a:noFill/>
          <a:ln>
            <a:noFill/>
          </a:ln>
        </p:spPr>
      </p:pic>
      <p:pic>
        <p:nvPicPr>
          <p:cNvPr id="119" name="Google Shape;119;p17"/>
          <p:cNvPicPr preferRelativeResize="0"/>
          <p:nvPr/>
        </p:nvPicPr>
        <p:blipFill>
          <a:blip r:embed="rId4">
            <a:alphaModFix/>
          </a:blip>
          <a:stretch>
            <a:fillRect/>
          </a:stretch>
        </p:blipFill>
        <p:spPr>
          <a:xfrm>
            <a:off x="4685249" y="1676950"/>
            <a:ext cx="4277026" cy="2197601"/>
          </a:xfrm>
          <a:prstGeom prst="rect">
            <a:avLst/>
          </a:prstGeom>
          <a:noFill/>
          <a:ln>
            <a:noFill/>
          </a:ln>
        </p:spPr>
      </p:pic>
    </p:spTree>
  </p:cSld>
  <p:clrMapOvr>
    <a:masterClrMapping/>
  </p:clrMapOvr>
</p:sld>
</file>

<file path=ppt/theme/theme1.xml><?xml version="1.0" encoding="utf-8"?>
<a:theme xmlns:a="http://schemas.openxmlformats.org/drawingml/2006/main" name="Gaoler template">
  <a:themeElements>
    <a:clrScheme name="Custom 347">
      <a:dk1>
        <a:srgbClr val="3A3F50"/>
      </a:dk1>
      <a:lt1>
        <a:srgbClr val="FFFFFF"/>
      </a:lt1>
      <a:dk2>
        <a:srgbClr val="757B89"/>
      </a:dk2>
      <a:lt2>
        <a:srgbClr val="E9EAF2"/>
      </a:lt2>
      <a:accent1>
        <a:srgbClr val="00B5DD"/>
      </a:accent1>
      <a:accent2>
        <a:srgbClr val="007BB9"/>
      </a:accent2>
      <a:accent3>
        <a:srgbClr val="8C50FF"/>
      </a:accent3>
      <a:accent4>
        <a:srgbClr val="FF4D4D"/>
      </a:accent4>
      <a:accent5>
        <a:srgbClr val="F9CB07"/>
      </a:accent5>
      <a:accent6>
        <a:srgbClr val="A6CE28"/>
      </a:accent6>
      <a:hlink>
        <a:srgbClr val="007BB9"/>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247</TotalTime>
  <Words>1210</Words>
  <Application>Microsoft Office PowerPoint</Application>
  <PresentationFormat>Ekran Gösterisi (16:9)</PresentationFormat>
  <Paragraphs>193</Paragraphs>
  <Slides>33</Slides>
  <Notes>31</Notes>
  <HiddenSlides>1</HiddenSlides>
  <MMClips>0</MMClips>
  <ScaleCrop>false</ScaleCrop>
  <HeadingPairs>
    <vt:vector size="6" baseType="variant">
      <vt:variant>
        <vt:lpstr>Kullanılan Yazı Tipleri</vt:lpstr>
      </vt:variant>
      <vt:variant>
        <vt:i4>7</vt:i4>
      </vt:variant>
      <vt:variant>
        <vt:lpstr>Tema</vt:lpstr>
      </vt:variant>
      <vt:variant>
        <vt:i4>2</vt:i4>
      </vt:variant>
      <vt:variant>
        <vt:lpstr>Slayt Başlıkları</vt:lpstr>
      </vt:variant>
      <vt:variant>
        <vt:i4>33</vt:i4>
      </vt:variant>
    </vt:vector>
  </HeadingPairs>
  <TitlesOfParts>
    <vt:vector size="42" baseType="lpstr">
      <vt:lpstr>Raleway SemiBold</vt:lpstr>
      <vt:lpstr>Arial</vt:lpstr>
      <vt:lpstr>Raleway</vt:lpstr>
      <vt:lpstr>Calibri</vt:lpstr>
      <vt:lpstr>Raleway Medium</vt:lpstr>
      <vt:lpstr>Barlow</vt:lpstr>
      <vt:lpstr>Barlow Light</vt:lpstr>
      <vt:lpstr>Gaoler template</vt:lpstr>
      <vt:lpstr>Custom</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Hidden Files and Directories</vt:lpstr>
      <vt:lpstr>PowerPoint Sunusu</vt:lpstr>
      <vt:lpstr>PowerPoint Sunusu</vt:lpstr>
      <vt:lpstr>PowerPoint Sunusu</vt:lpstr>
      <vt:lpstr>PowerPoint Sunusu</vt:lpstr>
      <vt:lpstr>Using the Command Line to Get Help</vt:lpstr>
      <vt:lpstr>PowerPoint Sunusu</vt:lpstr>
      <vt:lpstr>Man Pages</vt:lpstr>
      <vt:lpstr>Man Pages</vt:lpstr>
      <vt:lpstr>Man Pages</vt:lpstr>
      <vt:lpstr>Info Pages</vt:lpstr>
      <vt:lpstr>Info Pages</vt:lpstr>
      <vt:lpstr>Info Pages</vt:lpstr>
      <vt:lpstr>Simple Globbing</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Sunusu</dc:title>
  <cp:lastModifiedBy>Şule Akın</cp:lastModifiedBy>
  <cp:revision>3</cp:revision>
  <dcterms:modified xsi:type="dcterms:W3CDTF">2023-09-29T10:49:18Z</dcterms:modified>
</cp:coreProperties>
</file>